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65" r:id="rId3"/>
    <p:sldId id="257" r:id="rId4"/>
    <p:sldId id="260" r:id="rId5"/>
    <p:sldId id="270" r:id="rId6"/>
    <p:sldId id="264" r:id="rId7"/>
    <p:sldId id="258" r:id="rId8"/>
    <p:sldId id="259" r:id="rId9"/>
    <p:sldId id="268" r:id="rId10"/>
    <p:sldId id="263" r:id="rId11"/>
    <p:sldId id="266" r:id="rId12"/>
    <p:sldId id="269" r:id="rId13"/>
    <p:sldId id="271" r:id="rId14"/>
    <p:sldId id="272"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109" d="100"/>
          <a:sy n="109" d="100"/>
        </p:scale>
        <p:origin x="1674" y="108"/>
      </p:cViewPr>
      <p:guideLst>
        <p:guide orient="horz" pos="2160"/>
        <p:guide pos="2880"/>
      </p:guideLst>
    </p:cSldViewPr>
  </p:slideViewPr>
  <p:outlineViewPr>
    <p:cViewPr>
      <p:scale>
        <a:sx n="33" d="100"/>
        <a:sy n="33" d="100"/>
      </p:scale>
      <p:origin x="0" y="50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10189C17-56E9-4EA2-BE1E-8849E9D8244E}">
      <dgm:prSet phldrT="[Text]"/>
      <dgm:spPr/>
      <dgm:t>
        <a:bodyPr/>
        <a:lstStyle/>
        <a:p>
          <a:r>
            <a:rPr lang="en-US" dirty="0" smtClean="0"/>
            <a:t>Parent Orientation Programs</a:t>
          </a:r>
          <a:endParaRPr lang="en-US" dirty="0"/>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a:p>
      </dgm:t>
    </dgm:pt>
    <dgm:pt modelId="{37374021-7B1E-4029-9CEF-B2FBE61814FC}">
      <dgm:prSet phldrT="[Text]"/>
      <dgm:spPr/>
      <dgm:t>
        <a:bodyPr/>
        <a:lstStyle/>
        <a:p>
          <a:r>
            <a:rPr lang="en-US" dirty="0" smtClean="0"/>
            <a:t>Classroom Lessons</a:t>
          </a:r>
          <a:endParaRPr lang="en-US" dirty="0"/>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a:p>
      </dgm:t>
    </dgm:pt>
    <dgm:pt modelId="{A363F515-6F95-4E73-BE22-A477A086907F}">
      <dgm:prSet phldrT="[Text]"/>
      <dgm:spPr/>
      <dgm:t>
        <a:bodyPr/>
        <a:lstStyle/>
        <a:p>
          <a:r>
            <a:rPr lang="en-US" dirty="0" err="1" smtClean="0"/>
            <a:t>Schoolwide</a:t>
          </a:r>
          <a:r>
            <a:rPr lang="en-US" dirty="0" smtClean="0"/>
            <a:t> Initiatives</a:t>
          </a:r>
          <a:endParaRPr lang="en-US" dirty="0"/>
        </a:p>
      </dgm:t>
    </dgm:pt>
    <dgm:pt modelId="{0DC96806-1053-4AF3-B587-80AEE0431CD9}" type="parTrans" cxnId="{3BA4AB34-A76D-4790-B1EC-D6514FEB9E30}">
      <dgm:prSet/>
      <dgm:spPr/>
      <dgm:t>
        <a:bodyPr/>
        <a:lstStyle/>
        <a:p>
          <a:endParaRPr lang="en-US"/>
        </a:p>
      </dgm:t>
    </dgm:pt>
    <dgm:pt modelId="{599BA321-0BF3-42C3-8C3F-A280C0B96BB6}" type="sibTrans" cxnId="{3BA4AB34-A76D-4790-B1EC-D6514FEB9E30}">
      <dgm:prSet/>
      <dgm:spPr/>
      <dgm:t>
        <a:bodyPr/>
        <a:lstStyle/>
        <a:p>
          <a:endParaRPr lang="en-US"/>
        </a:p>
      </dgm:t>
    </dgm:pt>
    <dgm:pt modelId="{D26973A0-9984-4A91-BECC-C3F9AFDBE9E8}">
      <dgm:prSet phldrT="[Text]"/>
      <dgm:spPr/>
      <dgm:t>
        <a:bodyPr/>
        <a:lstStyle/>
        <a:p>
          <a:r>
            <a:rPr lang="en-US" dirty="0" smtClean="0"/>
            <a:t>Parent Resources</a:t>
          </a:r>
          <a:endParaRPr lang="en-US" dirty="0"/>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a:p>
      </dgm:t>
    </dgm:pt>
    <dgm:pt modelId="{B63095BA-321F-442C-B925-23B417879966}">
      <dgm:prSet phldrT="[Text]"/>
      <dgm:spPr/>
      <dgm:t>
        <a:bodyPr/>
        <a:lstStyle/>
        <a:p>
          <a:r>
            <a:rPr lang="en-US" dirty="0" smtClean="0"/>
            <a:t>Community Outreach</a:t>
          </a:r>
          <a:endParaRPr lang="en-US" dirty="0"/>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a:p>
      </dgm:t>
    </dgm:pt>
    <dgm:pt modelId="{4C80C973-1870-43BD-A7EC-5A4A5E459663}">
      <dgm:prSet phldrT="[Text]"/>
      <dgm:spPr/>
      <dgm:t>
        <a:bodyPr/>
        <a:lstStyle/>
        <a:p>
          <a:r>
            <a:rPr lang="en-US" dirty="0" smtClean="0"/>
            <a:t>Individual Counseling</a:t>
          </a:r>
          <a:endParaRPr lang="en-US" dirty="0"/>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a:p>
      </dgm:t>
    </dgm:pt>
    <dgm:pt modelId="{20CE87DC-6522-48CE-A83C-815F574130DD}">
      <dgm:prSet phldrT="[Text]"/>
      <dgm:spPr/>
      <dgm:t>
        <a:bodyPr/>
        <a:lstStyle/>
        <a:p>
          <a:r>
            <a:rPr lang="en-US" dirty="0" smtClean="0"/>
            <a:t>Group Counseling</a:t>
          </a:r>
          <a:endParaRPr lang="en-US" dirty="0"/>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a:p>
      </dgm:t>
    </dgm:pt>
    <dgm:pt modelId="{64A81404-336B-493E-B2CB-5A56D86F7638}">
      <dgm:prSet phldrT="[Text]"/>
      <dgm:spPr/>
      <dgm:t>
        <a:bodyPr/>
        <a:lstStyle/>
        <a:p>
          <a:r>
            <a:rPr lang="en-US" dirty="0" smtClean="0"/>
            <a:t>Articulation &amp; Advocacy</a:t>
          </a:r>
          <a:endParaRPr lang="en-US" dirty="0"/>
        </a:p>
      </dgm:t>
    </dgm:pt>
    <dgm:pt modelId="{DFEEA1FF-2038-4DA1-9496-7ED106F59F3E}" type="parTrans" cxnId="{9D2A8B1D-7991-41D9-87FB-73B9031327BD}">
      <dgm:prSet/>
      <dgm:spPr/>
      <dgm:t>
        <a:bodyPr/>
        <a:lstStyle/>
        <a:p>
          <a:endParaRPr lang="en-US"/>
        </a:p>
      </dgm:t>
    </dgm:pt>
    <dgm:pt modelId="{E3AC824C-260E-49DB-88C9-D37731F411F7}" type="sibTrans" cxnId="{9D2A8B1D-7991-41D9-87FB-73B9031327BD}">
      <dgm:prSet/>
      <dgm:spPr/>
      <dgm:t>
        <a:bodyPr/>
        <a:lstStyle/>
        <a:p>
          <a:endParaRPr lang="en-US"/>
        </a:p>
      </dgm:t>
    </dgm:pt>
    <dgm:pt modelId="{181CD161-4396-4CA3-80B7-7593CEBFA5A5}">
      <dgm:prSet/>
      <dgm:spPr/>
      <dgm:t>
        <a:bodyPr/>
        <a:lstStyle/>
        <a:p>
          <a:r>
            <a:rPr lang="en-US" dirty="0" smtClean="0"/>
            <a:t>Resources</a:t>
          </a:r>
          <a:endParaRPr lang="en-US" dirty="0"/>
        </a:p>
      </dgm:t>
    </dgm:pt>
    <dgm:pt modelId="{55683E7E-035F-48F1-905E-160F89880BEA}" type="parTrans" cxnId="{3407E045-C999-438A-BC16-6CEAB718CDF1}">
      <dgm:prSet/>
      <dgm:spPr/>
    </dgm:pt>
    <dgm:pt modelId="{E5DE26FE-F98C-48ED-8A24-0B72A4D37A1E}" type="sibTrans" cxnId="{3407E045-C999-438A-BC16-6CEAB718CDF1}">
      <dgm:prSet/>
      <dgm:spPr/>
    </dgm:pt>
    <dgm:pt modelId="{7C6BE775-5910-4A35-8247-76ED47F8C1CC}" type="pres">
      <dgm:prSet presAssocID="{63EB1EE7-5FFC-4E24-BF97-D0527710F8CE}" presName="cycle" presStyleCnt="0">
        <dgm:presLayoutVars>
          <dgm:dir/>
          <dgm:resizeHandles val="exact"/>
        </dgm:presLayoutVars>
      </dgm:prSet>
      <dgm:spPr/>
      <dgm:t>
        <a:bodyPr/>
        <a:lstStyle/>
        <a:p>
          <a:endParaRPr lang="en-US"/>
        </a:p>
      </dgm:t>
    </dgm:pt>
    <dgm:pt modelId="{5D3599B0-314B-459B-ACAF-96218911D09C}" type="pres">
      <dgm:prSet presAssocID="{4C80C973-1870-43BD-A7EC-5A4A5E459663}" presName="node" presStyleLbl="node1" presStyleIdx="0" presStyleCnt="9">
        <dgm:presLayoutVars>
          <dgm:bulletEnabled val="1"/>
        </dgm:presLayoutVars>
      </dgm:prSet>
      <dgm:spPr/>
      <dgm:t>
        <a:bodyPr/>
        <a:lstStyle/>
        <a:p>
          <a:endParaRPr lang="en-US"/>
        </a:p>
      </dgm:t>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9"/>
      <dgm:spPr/>
      <dgm:t>
        <a:bodyPr/>
        <a:lstStyle/>
        <a:p>
          <a:endParaRPr lang="en-US"/>
        </a:p>
      </dgm:t>
    </dgm:pt>
    <dgm:pt modelId="{B82314CA-8CC8-40B5-BCCC-8724C3DAB900}" type="pres">
      <dgm:prSet presAssocID="{20CE87DC-6522-48CE-A83C-815F574130DD}" presName="node" presStyleLbl="node1" presStyleIdx="1" presStyleCnt="9">
        <dgm:presLayoutVars>
          <dgm:bulletEnabled val="1"/>
        </dgm:presLayoutVars>
      </dgm:prSet>
      <dgm:spPr/>
      <dgm:t>
        <a:bodyPr/>
        <a:lstStyle/>
        <a:p>
          <a:endParaRPr lang="en-US"/>
        </a:p>
      </dgm:t>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9"/>
      <dgm:spPr/>
      <dgm:t>
        <a:bodyPr/>
        <a:lstStyle/>
        <a:p>
          <a:endParaRPr lang="en-US"/>
        </a:p>
      </dgm:t>
    </dgm:pt>
    <dgm:pt modelId="{B3FBE117-4637-48B3-B853-E04CA809094B}" type="pres">
      <dgm:prSet presAssocID="{10189C17-56E9-4EA2-BE1E-8849E9D8244E}" presName="node" presStyleLbl="node1" presStyleIdx="2" presStyleCnt="9">
        <dgm:presLayoutVars>
          <dgm:bulletEnabled val="1"/>
        </dgm:presLayoutVars>
      </dgm:prSet>
      <dgm:spPr/>
      <dgm:t>
        <a:bodyPr/>
        <a:lstStyle/>
        <a:p>
          <a:endParaRPr lang="en-US"/>
        </a:p>
      </dgm:t>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9"/>
      <dgm:spPr/>
      <dgm:t>
        <a:bodyPr/>
        <a:lstStyle/>
        <a:p>
          <a:endParaRPr lang="en-US"/>
        </a:p>
      </dgm:t>
    </dgm:pt>
    <dgm:pt modelId="{BCAFF180-6469-4AED-8A6C-DFCD9133D2A7}" type="pres">
      <dgm:prSet presAssocID="{37374021-7B1E-4029-9CEF-B2FBE61814FC}" presName="node" presStyleLbl="node1" presStyleIdx="3" presStyleCnt="9">
        <dgm:presLayoutVars>
          <dgm:bulletEnabled val="1"/>
        </dgm:presLayoutVars>
      </dgm:prSet>
      <dgm:spPr/>
      <dgm:t>
        <a:bodyPr/>
        <a:lstStyle/>
        <a:p>
          <a:endParaRPr lang="en-US"/>
        </a:p>
      </dgm:t>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9"/>
      <dgm:spPr/>
      <dgm:t>
        <a:bodyPr/>
        <a:lstStyle/>
        <a:p>
          <a:endParaRPr lang="en-US"/>
        </a:p>
      </dgm:t>
    </dgm:pt>
    <dgm:pt modelId="{1EC20629-2713-4BD8-B0FA-16C7E497756A}" type="pres">
      <dgm:prSet presAssocID="{A363F515-6F95-4E73-BE22-A477A086907F}" presName="node" presStyleLbl="node1" presStyleIdx="4" presStyleCnt="9" custRadScaleRad="101390" custRadScaleInc="10093">
        <dgm:presLayoutVars>
          <dgm:bulletEnabled val="1"/>
        </dgm:presLayoutVars>
      </dgm:prSet>
      <dgm:spPr/>
      <dgm:t>
        <a:bodyPr/>
        <a:lstStyle/>
        <a:p>
          <a:endParaRPr lang="en-US"/>
        </a:p>
      </dgm:t>
    </dgm:pt>
    <dgm:pt modelId="{FB6275DF-45E4-4D74-91DA-9CBA39477B7F}" type="pres">
      <dgm:prSet presAssocID="{A363F515-6F95-4E73-BE22-A477A086907F}" presName="spNode" presStyleCnt="0"/>
      <dgm:spPr/>
    </dgm:pt>
    <dgm:pt modelId="{2DB28BFD-0897-4F86-A776-9E04FEAE38ED}" type="pres">
      <dgm:prSet presAssocID="{599BA321-0BF3-42C3-8C3F-A280C0B96BB6}" presName="sibTrans" presStyleLbl="sibTrans1D1" presStyleIdx="4" presStyleCnt="9"/>
      <dgm:spPr/>
      <dgm:t>
        <a:bodyPr/>
        <a:lstStyle/>
        <a:p>
          <a:endParaRPr lang="en-US"/>
        </a:p>
      </dgm:t>
    </dgm:pt>
    <dgm:pt modelId="{2583DB82-E6D0-4BC4-BCBE-D0A291FC3FB1}" type="pres">
      <dgm:prSet presAssocID="{D26973A0-9984-4A91-BECC-C3F9AFDBE9E8}" presName="node" presStyleLbl="node1" presStyleIdx="5" presStyleCnt="9">
        <dgm:presLayoutVars>
          <dgm:bulletEnabled val="1"/>
        </dgm:presLayoutVars>
      </dgm:prSet>
      <dgm:spPr/>
      <dgm:t>
        <a:bodyPr/>
        <a:lstStyle/>
        <a:p>
          <a:endParaRPr lang="en-US"/>
        </a:p>
      </dgm:t>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5" presStyleCnt="9"/>
      <dgm:spPr/>
      <dgm:t>
        <a:bodyPr/>
        <a:lstStyle/>
        <a:p>
          <a:endParaRPr lang="en-US"/>
        </a:p>
      </dgm:t>
    </dgm:pt>
    <dgm:pt modelId="{D2C602B8-D0BC-4C91-AB61-8F6BDFACF027}" type="pres">
      <dgm:prSet presAssocID="{B63095BA-321F-442C-B925-23B417879966}" presName="node" presStyleLbl="node1" presStyleIdx="6" presStyleCnt="9">
        <dgm:presLayoutVars>
          <dgm:bulletEnabled val="1"/>
        </dgm:presLayoutVars>
      </dgm:prSet>
      <dgm:spPr/>
      <dgm:t>
        <a:bodyPr/>
        <a:lstStyle/>
        <a:p>
          <a:endParaRPr lang="en-US"/>
        </a:p>
      </dgm:t>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6" presStyleCnt="9"/>
      <dgm:spPr/>
      <dgm:t>
        <a:bodyPr/>
        <a:lstStyle/>
        <a:p>
          <a:endParaRPr lang="en-US"/>
        </a:p>
      </dgm:t>
    </dgm:pt>
    <dgm:pt modelId="{1139E371-2ABF-4AB0-B9E7-5E0075432FC0}" type="pres">
      <dgm:prSet presAssocID="{64A81404-336B-493E-B2CB-5A56D86F7638}" presName="node" presStyleLbl="node1" presStyleIdx="7" presStyleCnt="9">
        <dgm:presLayoutVars>
          <dgm:bulletEnabled val="1"/>
        </dgm:presLayoutVars>
      </dgm:prSet>
      <dgm:spPr/>
      <dgm:t>
        <a:bodyPr/>
        <a:lstStyle/>
        <a:p>
          <a:endParaRPr lang="en-US"/>
        </a:p>
      </dgm:t>
    </dgm:pt>
    <dgm:pt modelId="{7728FCFD-E89A-43AF-8321-AA15343E04C7}" type="pres">
      <dgm:prSet presAssocID="{64A81404-336B-493E-B2CB-5A56D86F7638}" presName="spNode" presStyleCnt="0"/>
      <dgm:spPr/>
    </dgm:pt>
    <dgm:pt modelId="{6B46D451-EA62-446B-8C16-23DF3093B686}" type="pres">
      <dgm:prSet presAssocID="{E3AC824C-260E-49DB-88C9-D37731F411F7}" presName="sibTrans" presStyleLbl="sibTrans1D1" presStyleIdx="7" presStyleCnt="9"/>
      <dgm:spPr/>
      <dgm:t>
        <a:bodyPr/>
        <a:lstStyle/>
        <a:p>
          <a:endParaRPr lang="en-US"/>
        </a:p>
      </dgm:t>
    </dgm:pt>
    <dgm:pt modelId="{2837475F-92C8-4BA9-8938-94DDB61D709F}" type="pres">
      <dgm:prSet presAssocID="{181CD161-4396-4CA3-80B7-7593CEBFA5A5}" presName="node" presStyleLbl="node1" presStyleIdx="8" presStyleCnt="9">
        <dgm:presLayoutVars>
          <dgm:bulletEnabled val="1"/>
        </dgm:presLayoutVars>
      </dgm:prSet>
      <dgm:spPr/>
      <dgm:t>
        <a:bodyPr/>
        <a:lstStyle/>
        <a:p>
          <a:endParaRPr lang="en-US"/>
        </a:p>
      </dgm:t>
    </dgm:pt>
    <dgm:pt modelId="{F9E88B37-6A76-481A-8011-9454746B210B}" type="pres">
      <dgm:prSet presAssocID="{181CD161-4396-4CA3-80B7-7593CEBFA5A5}" presName="spNode" presStyleCnt="0"/>
      <dgm:spPr/>
    </dgm:pt>
    <dgm:pt modelId="{D85308F2-58FA-4BDC-977C-2429C636353C}" type="pres">
      <dgm:prSet presAssocID="{E5DE26FE-F98C-48ED-8A24-0B72A4D37A1E}" presName="sibTrans" presStyleLbl="sibTrans1D1" presStyleIdx="8" presStyleCnt="9"/>
      <dgm:spPr/>
    </dgm:pt>
  </dgm:ptLst>
  <dgm:cxnLst>
    <dgm:cxn modelId="{E31254D4-5DA9-4BC6-A807-0FC48AC5CA0F}" type="presOf" srcId="{31DA7A3A-04CC-482B-96E8-CC991FDB3EC2}" destId="{AE395A4B-97C6-4213-B7CE-C1419F004748}" srcOrd="0" destOrd="0" presId="urn:microsoft.com/office/officeart/2005/8/layout/cycle6"/>
    <dgm:cxn modelId="{433423D3-3968-4A83-94B4-CCF898C06826}" type="presOf" srcId="{A363F515-6F95-4E73-BE22-A477A086907F}" destId="{1EC20629-2713-4BD8-B0FA-16C7E497756A}" srcOrd="0" destOrd="0" presId="urn:microsoft.com/office/officeart/2005/8/layout/cycle6"/>
    <dgm:cxn modelId="{D5FAF554-70F5-45E0-A0AC-F800B0630C7E}" type="presOf" srcId="{10189C17-56E9-4EA2-BE1E-8849E9D8244E}" destId="{B3FBE117-4637-48B3-B853-E04CA809094B}"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BB48499A-EA33-47ED-9C5C-26E0AE596B13}" type="presOf" srcId="{181CD161-4396-4CA3-80B7-7593CEBFA5A5}" destId="{2837475F-92C8-4BA9-8938-94DDB61D709F}" srcOrd="0" destOrd="0" presId="urn:microsoft.com/office/officeart/2005/8/layout/cycle6"/>
    <dgm:cxn modelId="{72871578-D6C1-4641-A51A-27229587B6B2}" type="presOf" srcId="{64A81404-336B-493E-B2CB-5A56D86F7638}" destId="{1139E371-2ABF-4AB0-B9E7-5E0075432FC0}" srcOrd="0" destOrd="0" presId="urn:microsoft.com/office/officeart/2005/8/layout/cycle6"/>
    <dgm:cxn modelId="{BF0A4971-7701-4650-A193-4212A53256C8}" srcId="{63EB1EE7-5FFC-4E24-BF97-D0527710F8CE}" destId="{B63095BA-321F-442C-B925-23B417879966}" srcOrd="6" destOrd="0" parTransId="{C35586BA-5223-4557-8E7E-E02D4FD3F889}" sibTransId="{E558478A-1994-46F1-B365-FA7D17BEE39E}"/>
    <dgm:cxn modelId="{3D8C0E09-C3F7-4EE8-A13B-7FD894126B3C}" type="presOf" srcId="{E5DE26FE-F98C-48ED-8A24-0B72A4D37A1E}" destId="{D85308F2-58FA-4BDC-977C-2429C636353C}" srcOrd="0" destOrd="0" presId="urn:microsoft.com/office/officeart/2005/8/layout/cycle6"/>
    <dgm:cxn modelId="{C9415BA6-0260-42D7-8861-16B1A81ADC45}" type="presOf" srcId="{E3AC824C-260E-49DB-88C9-D37731F411F7}" destId="{6B46D451-EA62-446B-8C16-23DF3093B686}" srcOrd="0" destOrd="0" presId="urn:microsoft.com/office/officeart/2005/8/layout/cycle6"/>
    <dgm:cxn modelId="{D89A4575-485B-485B-9DA3-C0ECF97573D1}" srcId="{63EB1EE7-5FFC-4E24-BF97-D0527710F8CE}" destId="{D26973A0-9984-4A91-BECC-C3F9AFDBE9E8}" srcOrd="5" destOrd="0" parTransId="{64616150-DD10-4EED-935D-D31B85535C9A}" sibTransId="{164A4BFE-718B-4144-A6F1-2BF59C067932}"/>
    <dgm:cxn modelId="{599A4C0B-AB9A-4439-BE64-B032A721B736}" type="presOf" srcId="{0DC1E4A6-3F3B-4667-B90F-82A752678854}" destId="{3E73FB38-AD14-4AEA-92B3-0EADAA921EB4}" srcOrd="0" destOrd="0" presId="urn:microsoft.com/office/officeart/2005/8/layout/cycle6"/>
    <dgm:cxn modelId="{3407E045-C999-438A-BC16-6CEAB718CDF1}" srcId="{63EB1EE7-5FFC-4E24-BF97-D0527710F8CE}" destId="{181CD161-4396-4CA3-80B7-7593CEBFA5A5}" srcOrd="8" destOrd="0" parTransId="{55683E7E-035F-48F1-905E-160F89880BEA}" sibTransId="{E5DE26FE-F98C-48ED-8A24-0B72A4D37A1E}"/>
    <dgm:cxn modelId="{3BA4AB34-A76D-4790-B1EC-D6514FEB9E30}" srcId="{63EB1EE7-5FFC-4E24-BF97-D0527710F8CE}" destId="{A363F515-6F95-4E73-BE22-A477A086907F}" srcOrd="4" destOrd="0" parTransId="{0DC96806-1053-4AF3-B587-80AEE0431CD9}" sibTransId="{599BA321-0BF3-42C3-8C3F-A280C0B96BB6}"/>
    <dgm:cxn modelId="{D78ED10F-2393-4633-9D6D-477D843CC59D}" type="presOf" srcId="{E61E11E9-F144-424D-BB49-D7E703C97415}" destId="{6BEDE3B9-3547-42DC-9CE6-85B38CF38A91}" srcOrd="0" destOrd="0" presId="urn:microsoft.com/office/officeart/2005/8/layout/cycle6"/>
    <dgm:cxn modelId="{FFF4CFAE-BF19-490E-A6B2-60559CF08A41}" type="presOf" srcId="{E558478A-1994-46F1-B365-FA7D17BEE39E}" destId="{A1AAF711-0AEA-42F7-9DCE-A136A76C1BDE}" srcOrd="0" destOrd="0" presId="urn:microsoft.com/office/officeart/2005/8/layout/cycle6"/>
    <dgm:cxn modelId="{B7F486B7-AAD2-4B41-AE02-FF6F2466F674}" type="presOf" srcId="{63EB1EE7-5FFC-4E24-BF97-D0527710F8CE}" destId="{7C6BE775-5910-4A35-8247-76ED47F8C1CC}" srcOrd="0" destOrd="0" presId="urn:microsoft.com/office/officeart/2005/8/layout/cycle6"/>
    <dgm:cxn modelId="{68CFE6FC-26D9-4A69-A595-3232072DF1A5}" type="presOf" srcId="{164A4BFE-718B-4144-A6F1-2BF59C067932}" destId="{DD80BB54-5418-4F15-A5B8-E69A7D8EDD9F}" srcOrd="0" destOrd="0" presId="urn:microsoft.com/office/officeart/2005/8/layout/cycle6"/>
    <dgm:cxn modelId="{F84089EA-DE9C-45B9-AA92-A8969545C417}" type="presOf" srcId="{D26973A0-9984-4A91-BECC-C3F9AFDBE9E8}" destId="{2583DB82-E6D0-4BC4-BCBE-D0A291FC3FB1}" srcOrd="0" destOrd="0" presId="urn:microsoft.com/office/officeart/2005/8/layout/cycle6"/>
    <dgm:cxn modelId="{00E54789-9FD1-46D1-BF46-2709F1D64813}" type="presOf" srcId="{B63095BA-321F-442C-B925-23B417879966}" destId="{D2C602B8-D0BC-4C91-AB61-8F6BDFACF027}" srcOrd="0" destOrd="0" presId="urn:microsoft.com/office/officeart/2005/8/layout/cycle6"/>
    <dgm:cxn modelId="{9D2A8B1D-7991-41D9-87FB-73B9031327BD}" srcId="{63EB1EE7-5FFC-4E24-BF97-D0527710F8CE}" destId="{64A81404-336B-493E-B2CB-5A56D86F7638}" srcOrd="7" destOrd="0" parTransId="{DFEEA1FF-2038-4DA1-9496-7ED106F59F3E}" sibTransId="{E3AC824C-260E-49DB-88C9-D37731F411F7}"/>
    <dgm:cxn modelId="{C49773B1-7864-427B-A816-EEBA75BA98B2}" type="presOf" srcId="{599BA321-0BF3-42C3-8C3F-A280C0B96BB6}" destId="{2DB28BFD-0897-4F86-A776-9E04FEAE38ED}" srcOrd="0" destOrd="0" presId="urn:microsoft.com/office/officeart/2005/8/layout/cycle6"/>
    <dgm:cxn modelId="{4D4F815C-6DB0-4F23-9F4B-DD63749721F4}" type="presOf" srcId="{37374021-7B1E-4029-9CEF-B2FBE61814FC}" destId="{BCAFF180-6469-4AED-8A6C-DFCD9133D2A7}" srcOrd="0" destOrd="0" presId="urn:microsoft.com/office/officeart/2005/8/layout/cycle6"/>
    <dgm:cxn modelId="{1CD47853-CAA7-4A3E-9D1D-AC4FDB98B540}" srcId="{63EB1EE7-5FFC-4E24-BF97-D0527710F8CE}" destId="{4C80C973-1870-43BD-A7EC-5A4A5E459663}" srcOrd="0" destOrd="0" parTransId="{E6CF8D16-1B97-49E2-8FD8-8BB965AFC361}" sibTransId="{CB2B75C5-1499-4D06-A96C-61FB9154A82E}"/>
    <dgm:cxn modelId="{B7BDB2AD-91A6-42BD-860E-8FD8C5432992}" srcId="{63EB1EE7-5FFC-4E24-BF97-D0527710F8CE}" destId="{20CE87DC-6522-48CE-A83C-815F574130DD}" srcOrd="1" destOrd="0" parTransId="{C703C011-F641-47A6-B114-7AFF2EBEFFF1}" sibTransId="{31DA7A3A-04CC-482B-96E8-CC991FDB3EC2}"/>
    <dgm:cxn modelId="{F7A6A167-90AB-4520-8AB6-86A95A4A8A61}" srcId="{63EB1EE7-5FFC-4E24-BF97-D0527710F8CE}" destId="{37374021-7B1E-4029-9CEF-B2FBE61814FC}" srcOrd="3" destOrd="0" parTransId="{6BCA8E63-C51F-4C2B-87DF-F44B669A1B08}" sibTransId="{E61E11E9-F144-424D-BB49-D7E703C97415}"/>
    <dgm:cxn modelId="{8D5AD042-45FF-440F-A51C-F1C3DD0FE1D5}" type="presOf" srcId="{20CE87DC-6522-48CE-A83C-815F574130DD}" destId="{B82314CA-8CC8-40B5-BCCC-8724C3DAB900}" srcOrd="0" destOrd="0" presId="urn:microsoft.com/office/officeart/2005/8/layout/cycle6"/>
    <dgm:cxn modelId="{4DDC715A-343D-4387-88EC-EA7536C0DD33}" type="presOf" srcId="{CB2B75C5-1499-4D06-A96C-61FB9154A82E}" destId="{B18B38ED-2BDE-4495-B4C3-558361A2D819}" srcOrd="0" destOrd="0" presId="urn:microsoft.com/office/officeart/2005/8/layout/cycle6"/>
    <dgm:cxn modelId="{A2AD510F-C5A8-4B58-A258-3EFBD53B2E5E}" type="presOf" srcId="{4C80C973-1870-43BD-A7EC-5A4A5E459663}" destId="{5D3599B0-314B-459B-ACAF-96218911D09C}" srcOrd="0" destOrd="0" presId="urn:microsoft.com/office/officeart/2005/8/layout/cycle6"/>
    <dgm:cxn modelId="{F06E2D87-E417-46F2-97A7-0E6985D82379}" type="presParOf" srcId="{7C6BE775-5910-4A35-8247-76ED47F8C1CC}" destId="{5D3599B0-314B-459B-ACAF-96218911D09C}" srcOrd="0" destOrd="0" presId="urn:microsoft.com/office/officeart/2005/8/layout/cycle6"/>
    <dgm:cxn modelId="{69745E5A-AB64-4E22-A9BC-186E8765F1F7}" type="presParOf" srcId="{7C6BE775-5910-4A35-8247-76ED47F8C1CC}" destId="{2D366508-C9E4-4153-8000-5FCF006C716F}" srcOrd="1" destOrd="0" presId="urn:microsoft.com/office/officeart/2005/8/layout/cycle6"/>
    <dgm:cxn modelId="{36E67F96-DDEB-488B-A3E6-4848A1EF5DAF}" type="presParOf" srcId="{7C6BE775-5910-4A35-8247-76ED47F8C1CC}" destId="{B18B38ED-2BDE-4495-B4C3-558361A2D819}" srcOrd="2" destOrd="0" presId="urn:microsoft.com/office/officeart/2005/8/layout/cycle6"/>
    <dgm:cxn modelId="{F7042B88-C778-4029-B031-205CC8E2F635}" type="presParOf" srcId="{7C6BE775-5910-4A35-8247-76ED47F8C1CC}" destId="{B82314CA-8CC8-40B5-BCCC-8724C3DAB900}" srcOrd="3" destOrd="0" presId="urn:microsoft.com/office/officeart/2005/8/layout/cycle6"/>
    <dgm:cxn modelId="{5B12F3B9-A242-4D1B-ABC3-48A91A43661B}" type="presParOf" srcId="{7C6BE775-5910-4A35-8247-76ED47F8C1CC}" destId="{6CF940F7-BCDF-4618-813D-80B25B187CF7}" srcOrd="4" destOrd="0" presId="urn:microsoft.com/office/officeart/2005/8/layout/cycle6"/>
    <dgm:cxn modelId="{92171E70-AF95-4BC7-8A43-A59A8EBDACA9}" type="presParOf" srcId="{7C6BE775-5910-4A35-8247-76ED47F8C1CC}" destId="{AE395A4B-97C6-4213-B7CE-C1419F004748}" srcOrd="5" destOrd="0" presId="urn:microsoft.com/office/officeart/2005/8/layout/cycle6"/>
    <dgm:cxn modelId="{CEC814DC-2617-4A62-BCEB-E6A5EE4C16B3}" type="presParOf" srcId="{7C6BE775-5910-4A35-8247-76ED47F8C1CC}" destId="{B3FBE117-4637-48B3-B853-E04CA809094B}" srcOrd="6" destOrd="0" presId="urn:microsoft.com/office/officeart/2005/8/layout/cycle6"/>
    <dgm:cxn modelId="{F2F72390-4F02-464B-BB4D-40340C8B26DA}" type="presParOf" srcId="{7C6BE775-5910-4A35-8247-76ED47F8C1CC}" destId="{3748F3EB-D384-494E-90D5-FC8DE35DE10A}" srcOrd="7" destOrd="0" presId="urn:microsoft.com/office/officeart/2005/8/layout/cycle6"/>
    <dgm:cxn modelId="{80AA7E28-0AE5-4604-9B5D-4A182D81A2CC}" type="presParOf" srcId="{7C6BE775-5910-4A35-8247-76ED47F8C1CC}" destId="{3E73FB38-AD14-4AEA-92B3-0EADAA921EB4}" srcOrd="8" destOrd="0" presId="urn:microsoft.com/office/officeart/2005/8/layout/cycle6"/>
    <dgm:cxn modelId="{5793E956-3558-4744-88DE-12E490DFC30E}" type="presParOf" srcId="{7C6BE775-5910-4A35-8247-76ED47F8C1CC}" destId="{BCAFF180-6469-4AED-8A6C-DFCD9133D2A7}" srcOrd="9" destOrd="0" presId="urn:microsoft.com/office/officeart/2005/8/layout/cycle6"/>
    <dgm:cxn modelId="{20CE7C36-52B2-4BE2-B2DC-8DC428FBDCCD}" type="presParOf" srcId="{7C6BE775-5910-4A35-8247-76ED47F8C1CC}" destId="{0A914654-97B6-45C7-8230-91F5D787668F}" srcOrd="10" destOrd="0" presId="urn:microsoft.com/office/officeart/2005/8/layout/cycle6"/>
    <dgm:cxn modelId="{2BAF20B2-7AD5-4E47-8E8E-65BD72268C3F}" type="presParOf" srcId="{7C6BE775-5910-4A35-8247-76ED47F8C1CC}" destId="{6BEDE3B9-3547-42DC-9CE6-85B38CF38A91}" srcOrd="11" destOrd="0" presId="urn:microsoft.com/office/officeart/2005/8/layout/cycle6"/>
    <dgm:cxn modelId="{904DBEE7-B699-431B-8B05-9C95469C64CD}" type="presParOf" srcId="{7C6BE775-5910-4A35-8247-76ED47F8C1CC}" destId="{1EC20629-2713-4BD8-B0FA-16C7E497756A}" srcOrd="12" destOrd="0" presId="urn:microsoft.com/office/officeart/2005/8/layout/cycle6"/>
    <dgm:cxn modelId="{ED81DCC2-2D42-4B5F-8B3D-C088EF41C1CB}" type="presParOf" srcId="{7C6BE775-5910-4A35-8247-76ED47F8C1CC}" destId="{FB6275DF-45E4-4D74-91DA-9CBA39477B7F}" srcOrd="13" destOrd="0" presId="urn:microsoft.com/office/officeart/2005/8/layout/cycle6"/>
    <dgm:cxn modelId="{A6DC84AE-41E6-4A36-A158-F3CAD3ED656C}" type="presParOf" srcId="{7C6BE775-5910-4A35-8247-76ED47F8C1CC}" destId="{2DB28BFD-0897-4F86-A776-9E04FEAE38ED}" srcOrd="14" destOrd="0" presId="urn:microsoft.com/office/officeart/2005/8/layout/cycle6"/>
    <dgm:cxn modelId="{234E9AC9-CF45-43B2-8F21-AC4E46EE6077}" type="presParOf" srcId="{7C6BE775-5910-4A35-8247-76ED47F8C1CC}" destId="{2583DB82-E6D0-4BC4-BCBE-D0A291FC3FB1}" srcOrd="15" destOrd="0" presId="urn:microsoft.com/office/officeart/2005/8/layout/cycle6"/>
    <dgm:cxn modelId="{F2BDD6A9-8756-4861-BCBF-AE5B4070F712}" type="presParOf" srcId="{7C6BE775-5910-4A35-8247-76ED47F8C1CC}" destId="{E5611C29-6C35-4263-88D0-7B8A2EAE088A}" srcOrd="16" destOrd="0" presId="urn:microsoft.com/office/officeart/2005/8/layout/cycle6"/>
    <dgm:cxn modelId="{BAE77911-8CA7-4F8B-8FB3-5E6F15C9E5A4}" type="presParOf" srcId="{7C6BE775-5910-4A35-8247-76ED47F8C1CC}" destId="{DD80BB54-5418-4F15-A5B8-E69A7D8EDD9F}" srcOrd="17" destOrd="0" presId="urn:microsoft.com/office/officeart/2005/8/layout/cycle6"/>
    <dgm:cxn modelId="{EF842BB1-C2B7-4A47-AA98-82D7734F0F4B}" type="presParOf" srcId="{7C6BE775-5910-4A35-8247-76ED47F8C1CC}" destId="{D2C602B8-D0BC-4C91-AB61-8F6BDFACF027}" srcOrd="18" destOrd="0" presId="urn:microsoft.com/office/officeart/2005/8/layout/cycle6"/>
    <dgm:cxn modelId="{79767127-AF4A-42ED-A618-A6A984F3CB31}" type="presParOf" srcId="{7C6BE775-5910-4A35-8247-76ED47F8C1CC}" destId="{047ABA1C-BB0B-4988-B7BB-99839A7AD992}" srcOrd="19" destOrd="0" presId="urn:microsoft.com/office/officeart/2005/8/layout/cycle6"/>
    <dgm:cxn modelId="{505EE086-AE5E-44B4-8091-58613FB975B5}" type="presParOf" srcId="{7C6BE775-5910-4A35-8247-76ED47F8C1CC}" destId="{A1AAF711-0AEA-42F7-9DCE-A136A76C1BDE}" srcOrd="20" destOrd="0" presId="urn:microsoft.com/office/officeart/2005/8/layout/cycle6"/>
    <dgm:cxn modelId="{1BD7361B-1247-47DD-B50E-BA099FCE93EF}" type="presParOf" srcId="{7C6BE775-5910-4A35-8247-76ED47F8C1CC}" destId="{1139E371-2ABF-4AB0-B9E7-5E0075432FC0}" srcOrd="21" destOrd="0" presId="urn:microsoft.com/office/officeart/2005/8/layout/cycle6"/>
    <dgm:cxn modelId="{FE841EBA-5FBB-4816-9946-E77BA4E7D996}" type="presParOf" srcId="{7C6BE775-5910-4A35-8247-76ED47F8C1CC}" destId="{7728FCFD-E89A-43AF-8321-AA15343E04C7}" srcOrd="22" destOrd="0" presId="urn:microsoft.com/office/officeart/2005/8/layout/cycle6"/>
    <dgm:cxn modelId="{3BA1AB6B-5EC9-44E5-B43D-AFD8643713AA}" type="presParOf" srcId="{7C6BE775-5910-4A35-8247-76ED47F8C1CC}" destId="{6B46D451-EA62-446B-8C16-23DF3093B686}" srcOrd="23" destOrd="0" presId="urn:microsoft.com/office/officeart/2005/8/layout/cycle6"/>
    <dgm:cxn modelId="{90D5E325-0B23-4FC2-94B7-943325A54679}" type="presParOf" srcId="{7C6BE775-5910-4A35-8247-76ED47F8C1CC}" destId="{2837475F-92C8-4BA9-8938-94DDB61D709F}" srcOrd="24" destOrd="0" presId="urn:microsoft.com/office/officeart/2005/8/layout/cycle6"/>
    <dgm:cxn modelId="{36DBEE85-BBA7-4613-BE8E-B11B2942F8A8}" type="presParOf" srcId="{7C6BE775-5910-4A35-8247-76ED47F8C1CC}" destId="{F9E88B37-6A76-481A-8011-9454746B210B}" srcOrd="25" destOrd="0" presId="urn:microsoft.com/office/officeart/2005/8/layout/cycle6"/>
    <dgm:cxn modelId="{BAE75784-72C9-4838-8E4E-5CCCC158132B}" type="presParOf" srcId="{7C6BE775-5910-4A35-8247-76ED47F8C1CC}" destId="{D85308F2-58FA-4BDC-977C-2429C636353C}"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6195D-5F09-43ED-8928-C454905499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F81EFC2-9591-4EE1-AF6A-929C2C1E72BF}">
      <dgm:prSet phldrT="[Text]"/>
      <dgm:spPr/>
      <dgm:t>
        <a:bodyPr/>
        <a:lstStyle/>
        <a:p>
          <a:r>
            <a:rPr lang="en-US" dirty="0" smtClean="0"/>
            <a:t>September</a:t>
          </a:r>
          <a:endParaRPr lang="en-US" dirty="0"/>
        </a:p>
      </dgm:t>
    </dgm:pt>
    <dgm:pt modelId="{36DB6426-B7AD-45BE-A59E-E1A0C86AA06E}" type="parTrans" cxnId="{E8A1A548-993E-45D3-9B6C-F936BDED55D2}">
      <dgm:prSet/>
      <dgm:spPr/>
      <dgm:t>
        <a:bodyPr/>
        <a:lstStyle/>
        <a:p>
          <a:endParaRPr lang="en-US"/>
        </a:p>
      </dgm:t>
    </dgm:pt>
    <dgm:pt modelId="{7BC17A7E-E7FD-4CF9-A685-0A0B61DFDC61}" type="sibTrans" cxnId="{E8A1A548-993E-45D3-9B6C-F936BDED55D2}">
      <dgm:prSet/>
      <dgm:spPr/>
      <dgm:t>
        <a:bodyPr/>
        <a:lstStyle/>
        <a:p>
          <a:endParaRPr lang="en-US"/>
        </a:p>
      </dgm:t>
    </dgm:pt>
    <dgm:pt modelId="{DF977306-B46D-4F79-80B8-375DC2E9ECEE}">
      <dgm:prSet phldrT="[Text]"/>
      <dgm:spPr/>
      <dgm:t>
        <a:bodyPr/>
        <a:lstStyle/>
        <a:p>
          <a:r>
            <a:rPr lang="en-US" dirty="0" smtClean="0"/>
            <a:t>December</a:t>
          </a:r>
          <a:endParaRPr lang="en-US" dirty="0"/>
        </a:p>
      </dgm:t>
    </dgm:pt>
    <dgm:pt modelId="{A1294E89-8441-470F-8753-9AFFB7F675FC}" type="parTrans" cxnId="{9545F964-5DED-4A31-9BB5-BE2A9E298ADB}">
      <dgm:prSet/>
      <dgm:spPr/>
      <dgm:t>
        <a:bodyPr/>
        <a:lstStyle/>
        <a:p>
          <a:endParaRPr lang="en-US"/>
        </a:p>
      </dgm:t>
    </dgm:pt>
    <dgm:pt modelId="{F88474C0-16DF-4A17-AF4C-CF46FE979BEF}" type="sibTrans" cxnId="{9545F964-5DED-4A31-9BB5-BE2A9E298ADB}">
      <dgm:prSet/>
      <dgm:spPr/>
      <dgm:t>
        <a:bodyPr/>
        <a:lstStyle/>
        <a:p>
          <a:endParaRPr lang="en-US"/>
        </a:p>
      </dgm:t>
    </dgm:pt>
    <dgm:pt modelId="{26461F45-47E5-426B-BE6F-D3973C4AE845}">
      <dgm:prSet phldrT="[Text]" custT="1"/>
      <dgm:spPr/>
      <dgm:t>
        <a:bodyPr/>
        <a:lstStyle/>
        <a:p>
          <a:r>
            <a:rPr lang="en-US" sz="1000" dirty="0" smtClean="0"/>
            <a:t>Classroom counseling programs</a:t>
          </a:r>
          <a:endParaRPr lang="en-US" sz="1000" dirty="0"/>
        </a:p>
      </dgm:t>
    </dgm:pt>
    <dgm:pt modelId="{024CD1D5-9A07-4B13-B486-118F589C7A24}" type="parTrans" cxnId="{CA8A0CC7-767B-4301-8B75-D9C1479B7A2F}">
      <dgm:prSet/>
      <dgm:spPr/>
      <dgm:t>
        <a:bodyPr/>
        <a:lstStyle/>
        <a:p>
          <a:endParaRPr lang="en-US"/>
        </a:p>
      </dgm:t>
    </dgm:pt>
    <dgm:pt modelId="{520758F8-A9DE-49CE-8FB5-EE140492D837}" type="sibTrans" cxnId="{CA8A0CC7-767B-4301-8B75-D9C1479B7A2F}">
      <dgm:prSet/>
      <dgm:spPr/>
      <dgm:t>
        <a:bodyPr/>
        <a:lstStyle/>
        <a:p>
          <a:endParaRPr lang="en-US"/>
        </a:p>
      </dgm:t>
    </dgm:pt>
    <dgm:pt modelId="{9AE64416-0F1B-4013-AAF1-8DDC060746D7}">
      <dgm:prSet phldrT="[Text]"/>
      <dgm:spPr/>
      <dgm:t>
        <a:bodyPr/>
        <a:lstStyle/>
        <a:p>
          <a:r>
            <a:rPr lang="en-US" dirty="0" smtClean="0"/>
            <a:t>January</a:t>
          </a:r>
          <a:endParaRPr lang="en-US" dirty="0"/>
        </a:p>
      </dgm:t>
    </dgm:pt>
    <dgm:pt modelId="{865EA1E6-683E-40D2-B578-AD8C63DB45E6}" type="parTrans" cxnId="{2F67996E-D50D-41F3-991F-02011F0FC607}">
      <dgm:prSet/>
      <dgm:spPr/>
      <dgm:t>
        <a:bodyPr/>
        <a:lstStyle/>
        <a:p>
          <a:endParaRPr lang="en-US"/>
        </a:p>
      </dgm:t>
    </dgm:pt>
    <dgm:pt modelId="{491C8AFF-49E1-41E1-8A86-B18AE8F5D468}" type="sibTrans" cxnId="{2F67996E-D50D-41F3-991F-02011F0FC607}">
      <dgm:prSet/>
      <dgm:spPr/>
      <dgm:t>
        <a:bodyPr/>
        <a:lstStyle/>
        <a:p>
          <a:endParaRPr lang="en-US"/>
        </a:p>
      </dgm:t>
    </dgm:pt>
    <dgm:pt modelId="{38321CE8-83EE-47B2-A108-9B4126D4601B}">
      <dgm:prSet phldrT="[Text]" custT="1"/>
      <dgm:spPr/>
      <dgm:t>
        <a:bodyPr/>
        <a:lstStyle/>
        <a:p>
          <a:r>
            <a:rPr lang="en-US" sz="1000" dirty="0" smtClean="0"/>
            <a:t>Classroom counseling programs</a:t>
          </a:r>
          <a:endParaRPr lang="en-US" sz="1000" dirty="0"/>
        </a:p>
      </dgm:t>
    </dgm:pt>
    <dgm:pt modelId="{BAE3BC36-527D-47C9-9DD9-184DB98DA584}" type="parTrans" cxnId="{DB0E0AC6-BDE1-442D-B004-B9EE54FB1149}">
      <dgm:prSet/>
      <dgm:spPr/>
      <dgm:t>
        <a:bodyPr/>
        <a:lstStyle/>
        <a:p>
          <a:endParaRPr lang="en-US"/>
        </a:p>
      </dgm:t>
    </dgm:pt>
    <dgm:pt modelId="{11B24855-71FF-4AE4-998A-F224D80CDF7F}" type="sibTrans" cxnId="{DB0E0AC6-BDE1-442D-B004-B9EE54FB1149}">
      <dgm:prSet/>
      <dgm:spPr/>
      <dgm:t>
        <a:bodyPr/>
        <a:lstStyle/>
        <a:p>
          <a:endParaRPr lang="en-US"/>
        </a:p>
      </dgm:t>
    </dgm:pt>
    <dgm:pt modelId="{9F35ED53-5F9C-4683-9A01-D361EE94380B}">
      <dgm:prSet phldrT="[Text]"/>
      <dgm:spPr/>
      <dgm:t>
        <a:bodyPr/>
        <a:lstStyle/>
        <a:p>
          <a:pPr algn="ctr"/>
          <a:r>
            <a:rPr lang="en-US" dirty="0" smtClean="0"/>
            <a:t>November</a:t>
          </a:r>
          <a:endParaRPr lang="en-US" dirty="0"/>
        </a:p>
      </dgm:t>
    </dgm:pt>
    <dgm:pt modelId="{AAAE3637-6B7D-42CB-B8A5-A1D80E9E0871}" type="parTrans" cxnId="{B29705EB-EA81-4070-8D4F-111E5CCE7B7C}">
      <dgm:prSet/>
      <dgm:spPr/>
      <dgm:t>
        <a:bodyPr/>
        <a:lstStyle/>
        <a:p>
          <a:endParaRPr lang="en-US"/>
        </a:p>
      </dgm:t>
    </dgm:pt>
    <dgm:pt modelId="{57BCFB5E-59A4-47B9-986B-A778EBD17278}" type="sibTrans" cxnId="{B29705EB-EA81-4070-8D4F-111E5CCE7B7C}">
      <dgm:prSet/>
      <dgm:spPr/>
      <dgm:t>
        <a:bodyPr/>
        <a:lstStyle/>
        <a:p>
          <a:endParaRPr lang="en-US"/>
        </a:p>
      </dgm:t>
    </dgm:pt>
    <dgm:pt modelId="{BED82FD7-0532-407B-8FA1-516EAC504708}">
      <dgm:prSet phldrT="[Text]"/>
      <dgm:spPr/>
      <dgm:t>
        <a:bodyPr/>
        <a:lstStyle/>
        <a:p>
          <a:r>
            <a:rPr lang="en-US" dirty="0" smtClean="0"/>
            <a:t>October</a:t>
          </a:r>
          <a:endParaRPr lang="en-US" dirty="0"/>
        </a:p>
      </dgm:t>
    </dgm:pt>
    <dgm:pt modelId="{F84F2C26-C5B9-43E4-959E-DFCBB7137F17}" type="parTrans" cxnId="{351F5C37-BD83-4BC7-BD52-5DE1096221A2}">
      <dgm:prSet/>
      <dgm:spPr/>
      <dgm:t>
        <a:bodyPr/>
        <a:lstStyle/>
        <a:p>
          <a:endParaRPr lang="en-US"/>
        </a:p>
      </dgm:t>
    </dgm:pt>
    <dgm:pt modelId="{6DC7A246-107D-4C72-A4CC-8C38F6BAC2C0}" type="sibTrans" cxnId="{351F5C37-BD83-4BC7-BD52-5DE1096221A2}">
      <dgm:prSet/>
      <dgm:spPr/>
      <dgm:t>
        <a:bodyPr/>
        <a:lstStyle/>
        <a:p>
          <a:endParaRPr lang="en-US"/>
        </a:p>
      </dgm:t>
    </dgm:pt>
    <dgm:pt modelId="{4F92F158-2FCC-49AD-A6C6-42445BA40B47}">
      <dgm:prSet phldrT="[Text]" custT="1"/>
      <dgm:spPr/>
      <dgm:t>
        <a:bodyPr/>
        <a:lstStyle/>
        <a:p>
          <a:r>
            <a:rPr lang="en-US" sz="1000" dirty="0" smtClean="0"/>
            <a:t>Code of conduct</a:t>
          </a:r>
          <a:endParaRPr lang="en-US" sz="1000" dirty="0"/>
        </a:p>
      </dgm:t>
    </dgm:pt>
    <dgm:pt modelId="{68875EE7-0A2D-4A01-A94A-FF85371225F7}" type="parTrans" cxnId="{941110D2-665B-4BFC-94FF-B8891D165A85}">
      <dgm:prSet/>
      <dgm:spPr/>
      <dgm:t>
        <a:bodyPr/>
        <a:lstStyle/>
        <a:p>
          <a:endParaRPr lang="en-US"/>
        </a:p>
      </dgm:t>
    </dgm:pt>
    <dgm:pt modelId="{9E73400E-81C8-4301-A4E1-E0ED873E6EB0}" type="sibTrans" cxnId="{941110D2-665B-4BFC-94FF-B8891D165A85}">
      <dgm:prSet/>
      <dgm:spPr/>
      <dgm:t>
        <a:bodyPr/>
        <a:lstStyle/>
        <a:p>
          <a:endParaRPr lang="en-US"/>
        </a:p>
      </dgm:t>
    </dgm:pt>
    <dgm:pt modelId="{CCB8C0E3-A897-4C7C-A1B5-AE0E5E5F2C1B}">
      <dgm:prSet custT="1"/>
      <dgm:spPr/>
      <dgm:t>
        <a:bodyPr/>
        <a:lstStyle/>
        <a:p>
          <a:r>
            <a:rPr lang="en-US" sz="1000" dirty="0" smtClean="0"/>
            <a:t>Classroom</a:t>
          </a:r>
          <a:r>
            <a:rPr lang="en-US" sz="1100" dirty="0" smtClean="0"/>
            <a:t> counseling</a:t>
          </a:r>
          <a:endParaRPr lang="en-US" sz="1100" dirty="0"/>
        </a:p>
      </dgm:t>
    </dgm:pt>
    <dgm:pt modelId="{2D777E88-A791-40CC-B790-097FBF509044}" type="parTrans" cxnId="{E05DDFBD-536C-4945-B502-3B32B26D3247}">
      <dgm:prSet/>
      <dgm:spPr/>
      <dgm:t>
        <a:bodyPr/>
        <a:lstStyle/>
        <a:p>
          <a:endParaRPr lang="en-US"/>
        </a:p>
      </dgm:t>
    </dgm:pt>
    <dgm:pt modelId="{E655B7F3-9D9F-43BE-B3B4-E2E59A3A2578}" type="sibTrans" cxnId="{E05DDFBD-536C-4945-B502-3B32B26D3247}">
      <dgm:prSet/>
      <dgm:spPr/>
      <dgm:t>
        <a:bodyPr/>
        <a:lstStyle/>
        <a:p>
          <a:endParaRPr lang="en-US"/>
        </a:p>
      </dgm:t>
    </dgm:pt>
    <dgm:pt modelId="{377C542A-30AC-49F7-99ED-142EA928AF2B}">
      <dgm:prSet phldrT="[Text]" custT="1"/>
      <dgm:spPr/>
      <dgm:t>
        <a:bodyPr/>
        <a:lstStyle/>
        <a:p>
          <a:r>
            <a:rPr lang="en-US" sz="1000" dirty="0" smtClean="0"/>
            <a:t>Articulation programs</a:t>
          </a:r>
          <a:endParaRPr lang="en-US" sz="1000" dirty="0"/>
        </a:p>
      </dgm:t>
    </dgm:pt>
    <dgm:pt modelId="{3E0FDB70-D47C-455D-9D09-741CB9A1A328}" type="parTrans" cxnId="{819C0810-FD37-4668-8511-6510F72107D6}">
      <dgm:prSet/>
      <dgm:spPr/>
      <dgm:t>
        <a:bodyPr/>
        <a:lstStyle/>
        <a:p>
          <a:endParaRPr lang="en-US"/>
        </a:p>
      </dgm:t>
    </dgm:pt>
    <dgm:pt modelId="{3DEED216-5884-43F6-AF01-AA2C7124309C}" type="sibTrans" cxnId="{819C0810-FD37-4668-8511-6510F72107D6}">
      <dgm:prSet/>
      <dgm:spPr/>
      <dgm:t>
        <a:bodyPr/>
        <a:lstStyle/>
        <a:p>
          <a:endParaRPr lang="en-US"/>
        </a:p>
      </dgm:t>
    </dgm:pt>
    <dgm:pt modelId="{C5E61EFE-3B2A-46CF-A55E-590EE7C29E23}">
      <dgm:prSet phldrT="[Text]" custT="1"/>
      <dgm:spPr/>
      <dgm:t>
        <a:bodyPr/>
        <a:lstStyle/>
        <a:p>
          <a:endParaRPr lang="en-US" sz="1400" dirty="0"/>
        </a:p>
      </dgm:t>
    </dgm:pt>
    <dgm:pt modelId="{5F882CC7-5650-411A-965D-568DBFA64D7B}" type="parTrans" cxnId="{0EDEFE47-47C5-4160-8AB5-F537B278068E}">
      <dgm:prSet/>
      <dgm:spPr/>
      <dgm:t>
        <a:bodyPr/>
        <a:lstStyle/>
        <a:p>
          <a:endParaRPr lang="en-US"/>
        </a:p>
      </dgm:t>
    </dgm:pt>
    <dgm:pt modelId="{686723ED-FD3E-4B82-B5A6-787AE78BFF9A}" type="sibTrans" cxnId="{0EDEFE47-47C5-4160-8AB5-F537B278068E}">
      <dgm:prSet/>
      <dgm:spPr/>
      <dgm:t>
        <a:bodyPr/>
        <a:lstStyle/>
        <a:p>
          <a:endParaRPr lang="en-US"/>
        </a:p>
      </dgm:t>
    </dgm:pt>
    <dgm:pt modelId="{9EFE732D-A79D-416A-BCA7-DEEEE4C8AC85}">
      <dgm:prSet phldrT="[Text]" custT="1"/>
      <dgm:spPr/>
      <dgm:t>
        <a:bodyPr/>
        <a:lstStyle/>
        <a:p>
          <a:r>
            <a:rPr lang="en-US" sz="1000" dirty="0" smtClean="0"/>
            <a:t>Back-to-School Night</a:t>
          </a:r>
          <a:endParaRPr lang="en-US" sz="1000" dirty="0"/>
        </a:p>
      </dgm:t>
    </dgm:pt>
    <dgm:pt modelId="{F1BF43D9-04C9-4E97-B627-B1675392A48E}" type="parTrans" cxnId="{91DC8C83-09A1-4D1C-BFA7-D870BD1D0631}">
      <dgm:prSet/>
      <dgm:spPr/>
      <dgm:t>
        <a:bodyPr/>
        <a:lstStyle/>
        <a:p>
          <a:endParaRPr lang="en-US"/>
        </a:p>
      </dgm:t>
    </dgm:pt>
    <dgm:pt modelId="{261E704D-DEFB-4048-B09D-21A7CEF8FA9B}" type="sibTrans" cxnId="{91DC8C83-09A1-4D1C-BFA7-D870BD1D0631}">
      <dgm:prSet/>
      <dgm:spPr/>
      <dgm:t>
        <a:bodyPr/>
        <a:lstStyle/>
        <a:p>
          <a:endParaRPr lang="en-US"/>
        </a:p>
      </dgm:t>
    </dgm:pt>
    <dgm:pt modelId="{68D2C5FA-7274-4D4A-AF36-D8DB489AC091}">
      <dgm:prSet custT="1"/>
      <dgm:spPr/>
      <dgm:t>
        <a:bodyPr/>
        <a:lstStyle/>
        <a:p>
          <a:r>
            <a:rPr lang="en-US" sz="1100" dirty="0" smtClean="0"/>
            <a:t>Sensitivity programs</a:t>
          </a:r>
          <a:endParaRPr lang="en-US" sz="1100" dirty="0"/>
        </a:p>
      </dgm:t>
    </dgm:pt>
    <dgm:pt modelId="{855F25F7-BDF4-4B1E-BEF1-9162E1178E6F}" type="parTrans" cxnId="{DB2A64FA-9726-4E82-82F6-7621DF1FB609}">
      <dgm:prSet/>
      <dgm:spPr/>
      <dgm:t>
        <a:bodyPr/>
        <a:lstStyle/>
        <a:p>
          <a:endParaRPr lang="en-US"/>
        </a:p>
      </dgm:t>
    </dgm:pt>
    <dgm:pt modelId="{234F5344-63D6-461F-8CDC-CC784D3508CC}" type="sibTrans" cxnId="{DB2A64FA-9726-4E82-82F6-7621DF1FB609}">
      <dgm:prSet/>
      <dgm:spPr/>
      <dgm:t>
        <a:bodyPr/>
        <a:lstStyle/>
        <a:p>
          <a:endParaRPr lang="en-US"/>
        </a:p>
      </dgm:t>
    </dgm:pt>
    <dgm:pt modelId="{337AD2BE-17FD-4C60-866A-ED615C4A311A}">
      <dgm:prSet phldrT="[Text]" custT="1"/>
      <dgm:spPr/>
      <dgm:t>
        <a:bodyPr/>
        <a:lstStyle/>
        <a:p>
          <a:r>
            <a:rPr lang="en-US" sz="1000" dirty="0" smtClean="0"/>
            <a:t>Parent/Teacher Conferences</a:t>
          </a:r>
          <a:endParaRPr lang="en-US" sz="1000" dirty="0"/>
        </a:p>
      </dgm:t>
    </dgm:pt>
    <dgm:pt modelId="{713E11C4-CA79-47BC-9003-EA9DAE8928D9}" type="parTrans" cxnId="{EEFB417C-6668-49C8-9862-8F841A2C3F36}">
      <dgm:prSet/>
      <dgm:spPr/>
      <dgm:t>
        <a:bodyPr/>
        <a:lstStyle/>
        <a:p>
          <a:endParaRPr lang="en-US"/>
        </a:p>
      </dgm:t>
    </dgm:pt>
    <dgm:pt modelId="{421642A3-A9D7-4644-88D2-2D9084F7E4BE}" type="sibTrans" cxnId="{EEFB417C-6668-49C8-9862-8F841A2C3F36}">
      <dgm:prSet/>
      <dgm:spPr/>
      <dgm:t>
        <a:bodyPr/>
        <a:lstStyle/>
        <a:p>
          <a:endParaRPr lang="en-US"/>
        </a:p>
      </dgm:t>
    </dgm:pt>
    <dgm:pt modelId="{D9599925-489C-476D-AB02-8CF282DAF80D}">
      <dgm:prSet phldrT="[Text]" custT="1"/>
      <dgm:spPr/>
      <dgm:t>
        <a:bodyPr/>
        <a:lstStyle/>
        <a:p>
          <a:r>
            <a:rPr lang="en-US" sz="1000" dirty="0" smtClean="0"/>
            <a:t>Game Day</a:t>
          </a:r>
          <a:endParaRPr lang="en-US" sz="1000" dirty="0"/>
        </a:p>
      </dgm:t>
    </dgm:pt>
    <dgm:pt modelId="{7CCF9484-C08B-483F-8783-BE5C67CBC61D}" type="parTrans" cxnId="{754B4C75-EDBB-4318-BC12-CED278E8A42D}">
      <dgm:prSet/>
      <dgm:spPr/>
      <dgm:t>
        <a:bodyPr/>
        <a:lstStyle/>
        <a:p>
          <a:endParaRPr lang="en-US"/>
        </a:p>
      </dgm:t>
    </dgm:pt>
    <dgm:pt modelId="{08DD3C4D-75C8-42BA-95D0-4C9B49EA644B}" type="sibTrans" cxnId="{754B4C75-EDBB-4318-BC12-CED278E8A42D}">
      <dgm:prSet/>
      <dgm:spPr/>
      <dgm:t>
        <a:bodyPr/>
        <a:lstStyle/>
        <a:p>
          <a:endParaRPr lang="en-US"/>
        </a:p>
      </dgm:t>
    </dgm:pt>
    <dgm:pt modelId="{61598F35-B3B4-4363-9B6D-8ACB54C23353}">
      <dgm:prSet phldrT="[Text]" custT="1"/>
      <dgm:spPr/>
      <dgm:t>
        <a:bodyPr/>
        <a:lstStyle/>
        <a:p>
          <a:r>
            <a:rPr lang="en-US" sz="1000" dirty="0" smtClean="0"/>
            <a:t>Test Anxiety Program</a:t>
          </a:r>
          <a:endParaRPr lang="en-US" sz="1000" dirty="0"/>
        </a:p>
      </dgm:t>
    </dgm:pt>
    <dgm:pt modelId="{6E32DF6C-4C4F-4044-9991-11C27DAF464B}" type="parTrans" cxnId="{40AB722D-2259-4C19-8ABA-6427C8FA4573}">
      <dgm:prSet/>
      <dgm:spPr/>
      <dgm:t>
        <a:bodyPr/>
        <a:lstStyle/>
        <a:p>
          <a:endParaRPr lang="en-US"/>
        </a:p>
      </dgm:t>
    </dgm:pt>
    <dgm:pt modelId="{5AC69F76-3B42-4DF5-8144-9EF1E52366C9}" type="sibTrans" cxnId="{40AB722D-2259-4C19-8ABA-6427C8FA4573}">
      <dgm:prSet/>
      <dgm:spPr/>
      <dgm:t>
        <a:bodyPr/>
        <a:lstStyle/>
        <a:p>
          <a:endParaRPr lang="en-US"/>
        </a:p>
      </dgm:t>
    </dgm:pt>
    <dgm:pt modelId="{F5983149-9B2A-4E64-B15A-0B78294DDD83}">
      <dgm:prSet phldrT="[Text]" custT="1"/>
      <dgm:spPr/>
      <dgm:t>
        <a:bodyPr/>
        <a:lstStyle/>
        <a:p>
          <a:r>
            <a:rPr lang="en-US" sz="1000" dirty="0" smtClean="0"/>
            <a:t>Game Day</a:t>
          </a:r>
          <a:endParaRPr lang="en-US" sz="1000" dirty="0"/>
        </a:p>
      </dgm:t>
    </dgm:pt>
    <dgm:pt modelId="{E3BABB64-4948-4A95-88E4-9ABC1FEE5566}" type="parTrans" cxnId="{6FFB890B-0D1E-4DB4-8FBA-2A18219C53EE}">
      <dgm:prSet/>
      <dgm:spPr/>
      <dgm:t>
        <a:bodyPr/>
        <a:lstStyle/>
        <a:p>
          <a:endParaRPr lang="en-US"/>
        </a:p>
      </dgm:t>
    </dgm:pt>
    <dgm:pt modelId="{65800BCC-D2EB-42EC-A0EC-7C324747C549}" type="sibTrans" cxnId="{6FFB890B-0D1E-4DB4-8FBA-2A18219C53EE}">
      <dgm:prSet/>
      <dgm:spPr/>
      <dgm:t>
        <a:bodyPr/>
        <a:lstStyle/>
        <a:p>
          <a:endParaRPr lang="en-US"/>
        </a:p>
      </dgm:t>
    </dgm:pt>
    <dgm:pt modelId="{52BEA0B3-6B1B-480E-8A66-4FEE3C05ECDD}">
      <dgm:prSet phldrT="[Text]" custT="1"/>
      <dgm:spPr/>
      <dgm:t>
        <a:bodyPr/>
        <a:lstStyle/>
        <a:p>
          <a:endParaRPr lang="en-US" sz="1400" dirty="0"/>
        </a:p>
      </dgm:t>
    </dgm:pt>
    <dgm:pt modelId="{D671C326-D397-4BB7-94C9-CCB8985D6CBB}" type="parTrans" cxnId="{FE479463-1892-48F3-AB55-6304A0842DC5}">
      <dgm:prSet/>
      <dgm:spPr/>
      <dgm:t>
        <a:bodyPr/>
        <a:lstStyle/>
        <a:p>
          <a:endParaRPr lang="en-US"/>
        </a:p>
      </dgm:t>
    </dgm:pt>
    <dgm:pt modelId="{B969B02B-04AF-48D1-9DEF-B703BEBCD287}" type="sibTrans" cxnId="{FE479463-1892-48F3-AB55-6304A0842DC5}">
      <dgm:prSet/>
      <dgm:spPr/>
      <dgm:t>
        <a:bodyPr/>
        <a:lstStyle/>
        <a:p>
          <a:endParaRPr lang="en-US"/>
        </a:p>
      </dgm:t>
    </dgm:pt>
    <dgm:pt modelId="{B9789007-AF0E-480F-B971-0FF21EF0549A}">
      <dgm:prSet custT="1"/>
      <dgm:spPr/>
      <dgm:t>
        <a:bodyPr/>
        <a:lstStyle/>
        <a:p>
          <a:r>
            <a:rPr lang="en-US" sz="1000" dirty="0" smtClean="0"/>
            <a:t>Classroom counseling programs</a:t>
          </a:r>
          <a:endParaRPr lang="en-US" sz="1000" dirty="0"/>
        </a:p>
      </dgm:t>
    </dgm:pt>
    <dgm:pt modelId="{B7E01944-5575-48B2-970F-8CA36051BF8C}" type="parTrans" cxnId="{E1CB5676-E163-4DF5-B98E-0CC44B21C952}">
      <dgm:prSet/>
      <dgm:spPr/>
      <dgm:t>
        <a:bodyPr/>
        <a:lstStyle/>
        <a:p>
          <a:endParaRPr lang="en-US"/>
        </a:p>
      </dgm:t>
    </dgm:pt>
    <dgm:pt modelId="{7BAA0153-F442-4E1F-A474-2D8C0FACCC6B}" type="sibTrans" cxnId="{E1CB5676-E163-4DF5-B98E-0CC44B21C952}">
      <dgm:prSet/>
      <dgm:spPr/>
      <dgm:t>
        <a:bodyPr/>
        <a:lstStyle/>
        <a:p>
          <a:endParaRPr lang="en-US"/>
        </a:p>
      </dgm:t>
    </dgm:pt>
    <dgm:pt modelId="{309F5437-8D8D-4326-831D-9BF69953B328}">
      <dgm:prSet custT="1"/>
      <dgm:spPr/>
      <dgm:t>
        <a:bodyPr/>
        <a:lstStyle/>
        <a:p>
          <a:r>
            <a:rPr lang="en-US" sz="1000" dirty="0" smtClean="0"/>
            <a:t>Data Collection meetings</a:t>
          </a:r>
          <a:endParaRPr lang="en-US" sz="1000" dirty="0"/>
        </a:p>
      </dgm:t>
    </dgm:pt>
    <dgm:pt modelId="{AA39799A-64F4-4D31-856C-80BE91739393}" type="parTrans" cxnId="{BB11B899-2EF9-441A-901F-46D490D4D6FA}">
      <dgm:prSet/>
      <dgm:spPr/>
      <dgm:t>
        <a:bodyPr/>
        <a:lstStyle/>
        <a:p>
          <a:endParaRPr lang="en-US"/>
        </a:p>
      </dgm:t>
    </dgm:pt>
    <dgm:pt modelId="{135CE2AA-A41D-41A0-8B05-53F8E691A33A}" type="sibTrans" cxnId="{BB11B899-2EF9-441A-901F-46D490D4D6FA}">
      <dgm:prSet/>
      <dgm:spPr/>
      <dgm:t>
        <a:bodyPr/>
        <a:lstStyle/>
        <a:p>
          <a:endParaRPr lang="en-US"/>
        </a:p>
      </dgm:t>
    </dgm:pt>
    <dgm:pt modelId="{A6809604-11F9-4AFF-B558-C4E7A99976D9}">
      <dgm:prSet phldrT="[Text]" custT="1"/>
      <dgm:spPr/>
      <dgm:t>
        <a:bodyPr/>
        <a:lstStyle/>
        <a:p>
          <a:r>
            <a:rPr lang="en-US" sz="1000" dirty="0" smtClean="0"/>
            <a:t>Sensitivity Programs</a:t>
          </a:r>
          <a:endParaRPr lang="en-US" sz="1000" dirty="0"/>
        </a:p>
      </dgm:t>
    </dgm:pt>
    <dgm:pt modelId="{2BEF75A1-B361-4BC6-B9AA-35C0CDEDF749}" type="parTrans" cxnId="{B5C28D95-EEE1-47F1-88D0-5BD79FBC4E23}">
      <dgm:prSet/>
      <dgm:spPr/>
    </dgm:pt>
    <dgm:pt modelId="{3F388D5B-3915-4203-A665-F3B144FD7744}" type="sibTrans" cxnId="{B5C28D95-EEE1-47F1-88D0-5BD79FBC4E23}">
      <dgm:prSet/>
      <dgm:spPr/>
    </dgm:pt>
    <dgm:pt modelId="{90E3CD84-FAD9-463C-9E96-0BEF311BF202}" type="pres">
      <dgm:prSet presAssocID="{4946195D-5F09-43ED-8928-C45490549926}" presName="Name0" presStyleCnt="0">
        <dgm:presLayoutVars>
          <dgm:dir/>
          <dgm:animLvl val="lvl"/>
          <dgm:resizeHandles val="exact"/>
        </dgm:presLayoutVars>
      </dgm:prSet>
      <dgm:spPr/>
      <dgm:t>
        <a:bodyPr/>
        <a:lstStyle/>
        <a:p>
          <a:endParaRPr lang="en-US"/>
        </a:p>
      </dgm:t>
    </dgm:pt>
    <dgm:pt modelId="{CDF5067F-7B0B-4449-B3FE-7E0B9EB6F662}" type="pres">
      <dgm:prSet presAssocID="{6F81EFC2-9591-4EE1-AF6A-929C2C1E72BF}" presName="composite" presStyleCnt="0"/>
      <dgm:spPr/>
    </dgm:pt>
    <dgm:pt modelId="{EDE8E491-2D67-4A82-83CA-0BBF5F91CB40}" type="pres">
      <dgm:prSet presAssocID="{6F81EFC2-9591-4EE1-AF6A-929C2C1E72BF}" presName="parTx" presStyleLbl="alignNode1" presStyleIdx="0" presStyleCnt="5">
        <dgm:presLayoutVars>
          <dgm:chMax val="0"/>
          <dgm:chPref val="0"/>
          <dgm:bulletEnabled val="1"/>
        </dgm:presLayoutVars>
      </dgm:prSet>
      <dgm:spPr/>
      <dgm:t>
        <a:bodyPr/>
        <a:lstStyle/>
        <a:p>
          <a:endParaRPr lang="en-US"/>
        </a:p>
      </dgm:t>
    </dgm:pt>
    <dgm:pt modelId="{24EFBC86-7233-4B73-81A4-BD0CBF26CF9E}" type="pres">
      <dgm:prSet presAssocID="{6F81EFC2-9591-4EE1-AF6A-929C2C1E72BF}" presName="desTx" presStyleLbl="alignAccFollowNode1" presStyleIdx="0" presStyleCnt="5">
        <dgm:presLayoutVars>
          <dgm:bulletEnabled val="1"/>
        </dgm:presLayoutVars>
      </dgm:prSet>
      <dgm:spPr/>
      <dgm:t>
        <a:bodyPr/>
        <a:lstStyle/>
        <a:p>
          <a:endParaRPr lang="en-US"/>
        </a:p>
      </dgm:t>
    </dgm:pt>
    <dgm:pt modelId="{93C4E799-8D27-4CDB-83A5-B9BC8678214A}" type="pres">
      <dgm:prSet presAssocID="{7BC17A7E-E7FD-4CF9-A685-0A0B61DFDC61}" presName="space" presStyleCnt="0"/>
      <dgm:spPr/>
    </dgm:pt>
    <dgm:pt modelId="{AF8299AA-5BE8-436A-AD60-DFB42EDFC942}" type="pres">
      <dgm:prSet presAssocID="{BED82FD7-0532-407B-8FA1-516EAC504708}" presName="composite" presStyleCnt="0"/>
      <dgm:spPr/>
    </dgm:pt>
    <dgm:pt modelId="{F740ACE2-3999-4CC1-9EAF-6D8D02595584}" type="pres">
      <dgm:prSet presAssocID="{BED82FD7-0532-407B-8FA1-516EAC504708}" presName="parTx" presStyleLbl="alignNode1" presStyleIdx="1" presStyleCnt="5">
        <dgm:presLayoutVars>
          <dgm:chMax val="0"/>
          <dgm:chPref val="0"/>
          <dgm:bulletEnabled val="1"/>
        </dgm:presLayoutVars>
      </dgm:prSet>
      <dgm:spPr/>
      <dgm:t>
        <a:bodyPr/>
        <a:lstStyle/>
        <a:p>
          <a:endParaRPr lang="en-US"/>
        </a:p>
      </dgm:t>
    </dgm:pt>
    <dgm:pt modelId="{51EA51BF-067A-4B46-A89D-59C53F405B34}" type="pres">
      <dgm:prSet presAssocID="{BED82FD7-0532-407B-8FA1-516EAC504708}" presName="desTx" presStyleLbl="alignAccFollowNode1" presStyleIdx="1" presStyleCnt="5">
        <dgm:presLayoutVars>
          <dgm:bulletEnabled val="1"/>
        </dgm:presLayoutVars>
      </dgm:prSet>
      <dgm:spPr/>
      <dgm:t>
        <a:bodyPr/>
        <a:lstStyle/>
        <a:p>
          <a:endParaRPr lang="en-US"/>
        </a:p>
      </dgm:t>
    </dgm:pt>
    <dgm:pt modelId="{32CF3511-4DE5-4920-AF99-96D71131D1A8}" type="pres">
      <dgm:prSet presAssocID="{6DC7A246-107D-4C72-A4CC-8C38F6BAC2C0}" presName="space" presStyleCnt="0"/>
      <dgm:spPr/>
    </dgm:pt>
    <dgm:pt modelId="{DC1B1D13-F232-4723-AD4F-8CC24366E90F}" type="pres">
      <dgm:prSet presAssocID="{9F35ED53-5F9C-4683-9A01-D361EE94380B}" presName="composite" presStyleCnt="0"/>
      <dgm:spPr/>
    </dgm:pt>
    <dgm:pt modelId="{7DE9A773-FA2B-40D0-B075-C154330C5C3D}" type="pres">
      <dgm:prSet presAssocID="{9F35ED53-5F9C-4683-9A01-D361EE94380B}" presName="parTx" presStyleLbl="alignNode1" presStyleIdx="2" presStyleCnt="5" custScaleY="119190" custLinFactNeighborX="-4561" custLinFactNeighborY="3525">
        <dgm:presLayoutVars>
          <dgm:chMax val="0"/>
          <dgm:chPref val="0"/>
          <dgm:bulletEnabled val="1"/>
        </dgm:presLayoutVars>
      </dgm:prSet>
      <dgm:spPr/>
      <dgm:t>
        <a:bodyPr/>
        <a:lstStyle/>
        <a:p>
          <a:endParaRPr lang="en-US"/>
        </a:p>
      </dgm:t>
    </dgm:pt>
    <dgm:pt modelId="{E6A5F1BC-FC73-4350-8254-650B59A23444}" type="pres">
      <dgm:prSet presAssocID="{9F35ED53-5F9C-4683-9A01-D361EE94380B}" presName="desTx" presStyleLbl="alignAccFollowNode1" presStyleIdx="2" presStyleCnt="5" custLinFactNeighborX="-4561" custLinFactNeighborY="-6219">
        <dgm:presLayoutVars>
          <dgm:bulletEnabled val="1"/>
        </dgm:presLayoutVars>
      </dgm:prSet>
      <dgm:spPr/>
      <dgm:t>
        <a:bodyPr/>
        <a:lstStyle/>
        <a:p>
          <a:endParaRPr lang="en-US"/>
        </a:p>
      </dgm:t>
    </dgm:pt>
    <dgm:pt modelId="{F29B5BF3-04B6-491D-A6BE-BA72CD667317}" type="pres">
      <dgm:prSet presAssocID="{57BCFB5E-59A4-47B9-986B-A778EBD17278}" presName="space" presStyleCnt="0"/>
      <dgm:spPr/>
    </dgm:pt>
    <dgm:pt modelId="{ADAACDAA-72C3-45A6-BE2E-324D88D233DA}" type="pres">
      <dgm:prSet presAssocID="{DF977306-B46D-4F79-80B8-375DC2E9ECEE}" presName="composite" presStyleCnt="0"/>
      <dgm:spPr/>
    </dgm:pt>
    <dgm:pt modelId="{8B68B29C-9C5B-4C72-9450-99E1ABFE866C}" type="pres">
      <dgm:prSet presAssocID="{DF977306-B46D-4F79-80B8-375DC2E9ECEE}" presName="parTx" presStyleLbl="alignNode1" presStyleIdx="3" presStyleCnt="5">
        <dgm:presLayoutVars>
          <dgm:chMax val="0"/>
          <dgm:chPref val="0"/>
          <dgm:bulletEnabled val="1"/>
        </dgm:presLayoutVars>
      </dgm:prSet>
      <dgm:spPr/>
      <dgm:t>
        <a:bodyPr/>
        <a:lstStyle/>
        <a:p>
          <a:endParaRPr lang="en-US"/>
        </a:p>
      </dgm:t>
    </dgm:pt>
    <dgm:pt modelId="{6472C664-AB32-4868-8D41-988B09D59F08}" type="pres">
      <dgm:prSet presAssocID="{DF977306-B46D-4F79-80B8-375DC2E9ECEE}" presName="desTx" presStyleLbl="alignAccFollowNode1" presStyleIdx="3" presStyleCnt="5">
        <dgm:presLayoutVars>
          <dgm:bulletEnabled val="1"/>
        </dgm:presLayoutVars>
      </dgm:prSet>
      <dgm:spPr/>
      <dgm:t>
        <a:bodyPr/>
        <a:lstStyle/>
        <a:p>
          <a:endParaRPr lang="en-US"/>
        </a:p>
      </dgm:t>
    </dgm:pt>
    <dgm:pt modelId="{7DBB43F2-5923-4206-8EFE-BBCFF2E2FD5F}" type="pres">
      <dgm:prSet presAssocID="{F88474C0-16DF-4A17-AF4C-CF46FE979BEF}" presName="space" presStyleCnt="0"/>
      <dgm:spPr/>
    </dgm:pt>
    <dgm:pt modelId="{BF416AB3-8B39-47D8-A312-5B26A3FEAC6C}" type="pres">
      <dgm:prSet presAssocID="{9AE64416-0F1B-4013-AAF1-8DDC060746D7}" presName="composite" presStyleCnt="0"/>
      <dgm:spPr/>
    </dgm:pt>
    <dgm:pt modelId="{EF170E41-391C-4E28-8D93-2FE8D7B2BB10}" type="pres">
      <dgm:prSet presAssocID="{9AE64416-0F1B-4013-AAF1-8DDC060746D7}" presName="parTx" presStyleLbl="alignNode1" presStyleIdx="4" presStyleCnt="5">
        <dgm:presLayoutVars>
          <dgm:chMax val="0"/>
          <dgm:chPref val="0"/>
          <dgm:bulletEnabled val="1"/>
        </dgm:presLayoutVars>
      </dgm:prSet>
      <dgm:spPr/>
      <dgm:t>
        <a:bodyPr/>
        <a:lstStyle/>
        <a:p>
          <a:endParaRPr lang="en-US"/>
        </a:p>
      </dgm:t>
    </dgm:pt>
    <dgm:pt modelId="{A33F8B3D-6C33-49F4-8154-1F7D65663D74}" type="pres">
      <dgm:prSet presAssocID="{9AE64416-0F1B-4013-AAF1-8DDC060746D7}" presName="desTx" presStyleLbl="alignAccFollowNode1" presStyleIdx="4" presStyleCnt="5">
        <dgm:presLayoutVars>
          <dgm:bulletEnabled val="1"/>
        </dgm:presLayoutVars>
      </dgm:prSet>
      <dgm:spPr/>
      <dgm:t>
        <a:bodyPr/>
        <a:lstStyle/>
        <a:p>
          <a:endParaRPr lang="en-US"/>
        </a:p>
      </dgm:t>
    </dgm:pt>
  </dgm:ptLst>
  <dgm:cxnLst>
    <dgm:cxn modelId="{EEFB417C-6668-49C8-9862-8F841A2C3F36}" srcId="{DF977306-B46D-4F79-80B8-375DC2E9ECEE}" destId="{337AD2BE-17FD-4C60-866A-ED615C4A311A}" srcOrd="1" destOrd="0" parTransId="{713E11C4-CA79-47BC-9003-EA9DAE8928D9}" sibTransId="{421642A3-A9D7-4644-88D2-2D9084F7E4BE}"/>
    <dgm:cxn modelId="{40AB722D-2259-4C19-8ABA-6427C8FA4573}" srcId="{9AE64416-0F1B-4013-AAF1-8DDC060746D7}" destId="{61598F35-B3B4-4363-9B6D-8ACB54C23353}" srcOrd="1" destOrd="0" parTransId="{6E32DF6C-4C4F-4044-9991-11C27DAF464B}" sibTransId="{5AC69F76-3B42-4DF5-8144-9EF1E52366C9}"/>
    <dgm:cxn modelId="{9545F964-5DED-4A31-9BB5-BE2A9E298ADB}" srcId="{4946195D-5F09-43ED-8928-C45490549926}" destId="{DF977306-B46D-4F79-80B8-375DC2E9ECEE}" srcOrd="3" destOrd="0" parTransId="{A1294E89-8441-470F-8753-9AFFB7F675FC}" sibTransId="{F88474C0-16DF-4A17-AF4C-CF46FE979BEF}"/>
    <dgm:cxn modelId="{DB0E0AC6-BDE1-442D-B004-B9EE54FB1149}" srcId="{9AE64416-0F1B-4013-AAF1-8DDC060746D7}" destId="{38321CE8-83EE-47B2-A108-9B4126D4601B}" srcOrd="0" destOrd="0" parTransId="{BAE3BC36-527D-47C9-9DD9-184DB98DA584}" sibTransId="{11B24855-71FF-4AE4-998A-F224D80CDF7F}"/>
    <dgm:cxn modelId="{351F5C37-BD83-4BC7-BD52-5DE1096221A2}" srcId="{4946195D-5F09-43ED-8928-C45490549926}" destId="{BED82FD7-0532-407B-8FA1-516EAC504708}" srcOrd="1" destOrd="0" parTransId="{F84F2C26-C5B9-43E4-959E-DFCBB7137F17}" sibTransId="{6DC7A246-107D-4C72-A4CC-8C38F6BAC2C0}"/>
    <dgm:cxn modelId="{B266318B-0D32-4217-A800-D99EC8C9E32A}" type="presOf" srcId="{309F5437-8D8D-4326-831D-9BF69953B328}" destId="{E6A5F1BC-FC73-4350-8254-650B59A23444}" srcOrd="0" destOrd="1" presId="urn:microsoft.com/office/officeart/2005/8/layout/hList1"/>
    <dgm:cxn modelId="{819C0810-FD37-4668-8511-6510F72107D6}" srcId="{6F81EFC2-9591-4EE1-AF6A-929C2C1E72BF}" destId="{377C542A-30AC-49F7-99ED-142EA928AF2B}" srcOrd="1" destOrd="0" parTransId="{3E0FDB70-D47C-455D-9D09-741CB9A1A328}" sibTransId="{3DEED216-5884-43F6-AF01-AA2C7124309C}"/>
    <dgm:cxn modelId="{64A6847C-35AC-4271-883B-9681B4AE6FE6}" type="presOf" srcId="{377C542A-30AC-49F7-99ED-142EA928AF2B}" destId="{24EFBC86-7233-4B73-81A4-BD0CBF26CF9E}" srcOrd="0" destOrd="1" presId="urn:microsoft.com/office/officeart/2005/8/layout/hList1"/>
    <dgm:cxn modelId="{E8A1A548-993E-45D3-9B6C-F936BDED55D2}" srcId="{4946195D-5F09-43ED-8928-C45490549926}" destId="{6F81EFC2-9591-4EE1-AF6A-929C2C1E72BF}" srcOrd="0" destOrd="0" parTransId="{36DB6426-B7AD-45BE-A59E-E1A0C86AA06E}" sibTransId="{7BC17A7E-E7FD-4CF9-A685-0A0B61DFDC61}"/>
    <dgm:cxn modelId="{68EEEFCD-3577-4774-A0AC-B14D4F8D0D73}" type="presOf" srcId="{38321CE8-83EE-47B2-A108-9B4126D4601B}" destId="{A33F8B3D-6C33-49F4-8154-1F7D65663D74}" srcOrd="0" destOrd="0" presId="urn:microsoft.com/office/officeart/2005/8/layout/hList1"/>
    <dgm:cxn modelId="{CA8A0CC7-767B-4301-8B75-D9C1479B7A2F}" srcId="{DF977306-B46D-4F79-80B8-375DC2E9ECEE}" destId="{26461F45-47E5-426B-BE6F-D3973C4AE845}" srcOrd="0" destOrd="0" parTransId="{024CD1D5-9A07-4B13-B486-118F589C7A24}" sibTransId="{520758F8-A9DE-49CE-8FB5-EE140492D837}"/>
    <dgm:cxn modelId="{B5C28D95-EEE1-47F1-88D0-5BD79FBC4E23}" srcId="{6F81EFC2-9591-4EE1-AF6A-929C2C1E72BF}" destId="{A6809604-11F9-4AFF-B558-C4E7A99976D9}" srcOrd="3" destOrd="0" parTransId="{2BEF75A1-B361-4BC6-B9AA-35C0CDEDF749}" sibTransId="{3F388D5B-3915-4203-A665-F3B144FD7744}"/>
    <dgm:cxn modelId="{FE479463-1892-48F3-AB55-6304A0842DC5}" srcId="{6F81EFC2-9591-4EE1-AF6A-929C2C1E72BF}" destId="{52BEA0B3-6B1B-480E-8A66-4FEE3C05ECDD}" srcOrd="4" destOrd="0" parTransId="{D671C326-D397-4BB7-94C9-CCB8985D6CBB}" sibTransId="{B969B02B-04AF-48D1-9DEF-B703BEBCD287}"/>
    <dgm:cxn modelId="{AD367063-1B7B-435B-B8AD-1926A7FC1758}" type="presOf" srcId="{61598F35-B3B4-4363-9B6D-8ACB54C23353}" destId="{A33F8B3D-6C33-49F4-8154-1F7D65663D74}" srcOrd="0" destOrd="1" presId="urn:microsoft.com/office/officeart/2005/8/layout/hList1"/>
    <dgm:cxn modelId="{E05DDFBD-536C-4945-B502-3B32B26D3247}" srcId="{BED82FD7-0532-407B-8FA1-516EAC504708}" destId="{CCB8C0E3-A897-4C7C-A1B5-AE0E5E5F2C1B}" srcOrd="0" destOrd="0" parTransId="{2D777E88-A791-40CC-B790-097FBF509044}" sibTransId="{E655B7F3-9D9F-43BE-B3B4-E2E59A3A2578}"/>
    <dgm:cxn modelId="{F5F565E4-9882-4C30-9F4B-AC5547A3DAFB}" type="presOf" srcId="{9AE64416-0F1B-4013-AAF1-8DDC060746D7}" destId="{EF170E41-391C-4E28-8D93-2FE8D7B2BB10}" srcOrd="0" destOrd="0" presId="urn:microsoft.com/office/officeart/2005/8/layout/hList1"/>
    <dgm:cxn modelId="{3E69304B-3DB0-47DC-A4FE-40FABE780D9D}" type="presOf" srcId="{68D2C5FA-7274-4D4A-AF36-D8DB489AC091}" destId="{51EA51BF-067A-4B46-A89D-59C53F405B34}" srcOrd="0" destOrd="1" presId="urn:microsoft.com/office/officeart/2005/8/layout/hList1"/>
    <dgm:cxn modelId="{DB2A64FA-9726-4E82-82F6-7621DF1FB609}" srcId="{BED82FD7-0532-407B-8FA1-516EAC504708}" destId="{68D2C5FA-7274-4D4A-AF36-D8DB489AC091}" srcOrd="1" destOrd="0" parTransId="{855F25F7-BDF4-4B1E-BEF1-9162E1178E6F}" sibTransId="{234F5344-63D6-461F-8CDC-CC784D3508CC}"/>
    <dgm:cxn modelId="{96E29F4D-44F7-4577-84A7-D1C041E0DC75}" type="presOf" srcId="{9EFE732D-A79D-416A-BCA7-DEEEE4C8AC85}" destId="{24EFBC86-7233-4B73-81A4-BD0CBF26CF9E}" srcOrd="0" destOrd="2" presId="urn:microsoft.com/office/officeart/2005/8/layout/hList1"/>
    <dgm:cxn modelId="{97B67F99-55CB-4267-B5FF-5E6CD18F18F6}" type="presOf" srcId="{C5E61EFE-3B2A-46CF-A55E-590EE7C29E23}" destId="{24EFBC86-7233-4B73-81A4-BD0CBF26CF9E}" srcOrd="0" destOrd="5" presId="urn:microsoft.com/office/officeart/2005/8/layout/hList1"/>
    <dgm:cxn modelId="{6FFB890B-0D1E-4DB4-8FBA-2A18219C53EE}" srcId="{9AE64416-0F1B-4013-AAF1-8DDC060746D7}" destId="{F5983149-9B2A-4E64-B15A-0B78294DDD83}" srcOrd="2" destOrd="0" parTransId="{E3BABB64-4948-4A95-88E4-9ABC1FEE5566}" sibTransId="{65800BCC-D2EB-42EC-A0EC-7C324747C549}"/>
    <dgm:cxn modelId="{7A980C2D-E378-4D82-8C58-68096687802D}" type="presOf" srcId="{B9789007-AF0E-480F-B971-0FF21EF0549A}" destId="{E6A5F1BC-FC73-4350-8254-650B59A23444}" srcOrd="0" destOrd="0" presId="urn:microsoft.com/office/officeart/2005/8/layout/hList1"/>
    <dgm:cxn modelId="{08AA0457-3874-4DCB-8B60-D623F94CE744}" type="presOf" srcId="{4F92F158-2FCC-49AD-A6C6-42445BA40B47}" destId="{24EFBC86-7233-4B73-81A4-BD0CBF26CF9E}" srcOrd="0" destOrd="0" presId="urn:microsoft.com/office/officeart/2005/8/layout/hList1"/>
    <dgm:cxn modelId="{187B665D-A89B-4B97-ABF9-3A8F1DCECB00}" type="presOf" srcId="{A6809604-11F9-4AFF-B558-C4E7A99976D9}" destId="{24EFBC86-7233-4B73-81A4-BD0CBF26CF9E}" srcOrd="0" destOrd="3" presId="urn:microsoft.com/office/officeart/2005/8/layout/hList1"/>
    <dgm:cxn modelId="{2F67996E-D50D-41F3-991F-02011F0FC607}" srcId="{4946195D-5F09-43ED-8928-C45490549926}" destId="{9AE64416-0F1B-4013-AAF1-8DDC060746D7}" srcOrd="4" destOrd="0" parTransId="{865EA1E6-683E-40D2-B578-AD8C63DB45E6}" sibTransId="{491C8AFF-49E1-41E1-8A86-B18AE8F5D468}"/>
    <dgm:cxn modelId="{C204555F-7791-4640-B985-7A5841FB8395}" type="presOf" srcId="{DF977306-B46D-4F79-80B8-375DC2E9ECEE}" destId="{8B68B29C-9C5B-4C72-9450-99E1ABFE866C}" srcOrd="0" destOrd="0" presId="urn:microsoft.com/office/officeart/2005/8/layout/hList1"/>
    <dgm:cxn modelId="{F687B98A-3434-49B4-99C5-8E5D9B9AC838}" type="presOf" srcId="{26461F45-47E5-426B-BE6F-D3973C4AE845}" destId="{6472C664-AB32-4868-8D41-988B09D59F08}" srcOrd="0" destOrd="0" presId="urn:microsoft.com/office/officeart/2005/8/layout/hList1"/>
    <dgm:cxn modelId="{3DA2AFED-4F28-43E8-A44F-6C8E09CF7B41}" type="presOf" srcId="{CCB8C0E3-A897-4C7C-A1B5-AE0E5E5F2C1B}" destId="{51EA51BF-067A-4B46-A89D-59C53F405B34}" srcOrd="0" destOrd="0" presId="urn:microsoft.com/office/officeart/2005/8/layout/hList1"/>
    <dgm:cxn modelId="{61636E47-74EF-43E5-8EDB-4CF2426D706A}" type="presOf" srcId="{4946195D-5F09-43ED-8928-C45490549926}" destId="{90E3CD84-FAD9-463C-9E96-0BEF311BF202}" srcOrd="0" destOrd="0" presId="urn:microsoft.com/office/officeart/2005/8/layout/hList1"/>
    <dgm:cxn modelId="{66F506D3-823A-4BCA-A8CE-7D9E5BFA1A06}" type="presOf" srcId="{337AD2BE-17FD-4C60-866A-ED615C4A311A}" destId="{6472C664-AB32-4868-8D41-988B09D59F08}" srcOrd="0" destOrd="1" presId="urn:microsoft.com/office/officeart/2005/8/layout/hList1"/>
    <dgm:cxn modelId="{3286AFF0-BA29-4F68-AECB-B38E5F84080C}" type="presOf" srcId="{6F81EFC2-9591-4EE1-AF6A-929C2C1E72BF}" destId="{EDE8E491-2D67-4A82-83CA-0BBF5F91CB40}" srcOrd="0" destOrd="0" presId="urn:microsoft.com/office/officeart/2005/8/layout/hList1"/>
    <dgm:cxn modelId="{B29705EB-EA81-4070-8D4F-111E5CCE7B7C}" srcId="{4946195D-5F09-43ED-8928-C45490549926}" destId="{9F35ED53-5F9C-4683-9A01-D361EE94380B}" srcOrd="2" destOrd="0" parTransId="{AAAE3637-6B7D-42CB-B8A5-A1D80E9E0871}" sibTransId="{57BCFB5E-59A4-47B9-986B-A778EBD17278}"/>
    <dgm:cxn modelId="{BB11B899-2EF9-441A-901F-46D490D4D6FA}" srcId="{9F35ED53-5F9C-4683-9A01-D361EE94380B}" destId="{309F5437-8D8D-4326-831D-9BF69953B328}" srcOrd="1" destOrd="0" parTransId="{AA39799A-64F4-4D31-856C-80BE91739393}" sibTransId="{135CE2AA-A41D-41A0-8B05-53F8E691A33A}"/>
    <dgm:cxn modelId="{754B4C75-EDBB-4318-BC12-CED278E8A42D}" srcId="{DF977306-B46D-4F79-80B8-375DC2E9ECEE}" destId="{D9599925-489C-476D-AB02-8CF282DAF80D}" srcOrd="2" destOrd="0" parTransId="{7CCF9484-C08B-483F-8783-BE5C67CBC61D}" sibTransId="{08DD3C4D-75C8-42BA-95D0-4C9B49EA644B}"/>
    <dgm:cxn modelId="{8DDD525B-7606-4EED-9107-7C9FBE8E483F}" type="presOf" srcId="{9F35ED53-5F9C-4683-9A01-D361EE94380B}" destId="{7DE9A773-FA2B-40D0-B075-C154330C5C3D}" srcOrd="0" destOrd="0" presId="urn:microsoft.com/office/officeart/2005/8/layout/hList1"/>
    <dgm:cxn modelId="{13DE5EA5-9A73-4F4D-B540-6B25217AC759}" type="presOf" srcId="{BED82FD7-0532-407B-8FA1-516EAC504708}" destId="{F740ACE2-3999-4CC1-9EAF-6D8D02595584}" srcOrd="0" destOrd="0" presId="urn:microsoft.com/office/officeart/2005/8/layout/hList1"/>
    <dgm:cxn modelId="{EE3DBA7D-C04E-4328-95C9-78E8E4BEA4F1}" type="presOf" srcId="{D9599925-489C-476D-AB02-8CF282DAF80D}" destId="{6472C664-AB32-4868-8D41-988B09D59F08}" srcOrd="0" destOrd="2" presId="urn:microsoft.com/office/officeart/2005/8/layout/hList1"/>
    <dgm:cxn modelId="{D4B6AC73-CA33-4A8E-B350-1DC8BACD6AEB}" type="presOf" srcId="{52BEA0B3-6B1B-480E-8A66-4FEE3C05ECDD}" destId="{24EFBC86-7233-4B73-81A4-BD0CBF26CF9E}" srcOrd="0" destOrd="4" presId="urn:microsoft.com/office/officeart/2005/8/layout/hList1"/>
    <dgm:cxn modelId="{E1CB5676-E163-4DF5-B98E-0CC44B21C952}" srcId="{9F35ED53-5F9C-4683-9A01-D361EE94380B}" destId="{B9789007-AF0E-480F-B971-0FF21EF0549A}" srcOrd="0" destOrd="0" parTransId="{B7E01944-5575-48B2-970F-8CA36051BF8C}" sibTransId="{7BAA0153-F442-4E1F-A474-2D8C0FACCC6B}"/>
    <dgm:cxn modelId="{DA58A5DA-CBB9-49A5-9D93-187FB7086A0F}" type="presOf" srcId="{F5983149-9B2A-4E64-B15A-0B78294DDD83}" destId="{A33F8B3D-6C33-49F4-8154-1F7D65663D74}" srcOrd="0" destOrd="2" presId="urn:microsoft.com/office/officeart/2005/8/layout/hList1"/>
    <dgm:cxn modelId="{91DC8C83-09A1-4D1C-BFA7-D870BD1D0631}" srcId="{6F81EFC2-9591-4EE1-AF6A-929C2C1E72BF}" destId="{9EFE732D-A79D-416A-BCA7-DEEEE4C8AC85}" srcOrd="2" destOrd="0" parTransId="{F1BF43D9-04C9-4E97-B627-B1675392A48E}" sibTransId="{261E704D-DEFB-4048-B09D-21A7CEF8FA9B}"/>
    <dgm:cxn modelId="{941110D2-665B-4BFC-94FF-B8891D165A85}" srcId="{6F81EFC2-9591-4EE1-AF6A-929C2C1E72BF}" destId="{4F92F158-2FCC-49AD-A6C6-42445BA40B47}" srcOrd="0" destOrd="0" parTransId="{68875EE7-0A2D-4A01-A94A-FF85371225F7}" sibTransId="{9E73400E-81C8-4301-A4E1-E0ED873E6EB0}"/>
    <dgm:cxn modelId="{0EDEFE47-47C5-4160-8AB5-F537B278068E}" srcId="{6F81EFC2-9591-4EE1-AF6A-929C2C1E72BF}" destId="{C5E61EFE-3B2A-46CF-A55E-590EE7C29E23}" srcOrd="5" destOrd="0" parTransId="{5F882CC7-5650-411A-965D-568DBFA64D7B}" sibTransId="{686723ED-FD3E-4B82-B5A6-787AE78BFF9A}"/>
    <dgm:cxn modelId="{1FBD1DF5-56A5-4433-BE7D-D61167528987}" type="presParOf" srcId="{90E3CD84-FAD9-463C-9E96-0BEF311BF202}" destId="{CDF5067F-7B0B-4449-B3FE-7E0B9EB6F662}" srcOrd="0" destOrd="0" presId="urn:microsoft.com/office/officeart/2005/8/layout/hList1"/>
    <dgm:cxn modelId="{8C4FC4BA-93D2-46D6-97D0-4F14AD762E7A}" type="presParOf" srcId="{CDF5067F-7B0B-4449-B3FE-7E0B9EB6F662}" destId="{EDE8E491-2D67-4A82-83CA-0BBF5F91CB40}" srcOrd="0" destOrd="0" presId="urn:microsoft.com/office/officeart/2005/8/layout/hList1"/>
    <dgm:cxn modelId="{FD768BE4-8159-4E35-9CC6-EE3D3FF6BBA6}" type="presParOf" srcId="{CDF5067F-7B0B-4449-B3FE-7E0B9EB6F662}" destId="{24EFBC86-7233-4B73-81A4-BD0CBF26CF9E}" srcOrd="1" destOrd="0" presId="urn:microsoft.com/office/officeart/2005/8/layout/hList1"/>
    <dgm:cxn modelId="{200C72CA-CA14-4F58-B7AA-C1E249F02B7F}" type="presParOf" srcId="{90E3CD84-FAD9-463C-9E96-0BEF311BF202}" destId="{93C4E799-8D27-4CDB-83A5-B9BC8678214A}" srcOrd="1" destOrd="0" presId="urn:microsoft.com/office/officeart/2005/8/layout/hList1"/>
    <dgm:cxn modelId="{A389A0B0-3212-4C7F-AB84-788F8808D335}" type="presParOf" srcId="{90E3CD84-FAD9-463C-9E96-0BEF311BF202}" destId="{AF8299AA-5BE8-436A-AD60-DFB42EDFC942}" srcOrd="2" destOrd="0" presId="urn:microsoft.com/office/officeart/2005/8/layout/hList1"/>
    <dgm:cxn modelId="{A88294E4-4B55-4193-AA92-6AD21CB0ACE8}" type="presParOf" srcId="{AF8299AA-5BE8-436A-AD60-DFB42EDFC942}" destId="{F740ACE2-3999-4CC1-9EAF-6D8D02595584}" srcOrd="0" destOrd="0" presId="urn:microsoft.com/office/officeart/2005/8/layout/hList1"/>
    <dgm:cxn modelId="{97C298F2-0289-4706-A876-8F9AA9EE1B9E}" type="presParOf" srcId="{AF8299AA-5BE8-436A-AD60-DFB42EDFC942}" destId="{51EA51BF-067A-4B46-A89D-59C53F405B34}" srcOrd="1" destOrd="0" presId="urn:microsoft.com/office/officeart/2005/8/layout/hList1"/>
    <dgm:cxn modelId="{6E736D75-5FF8-45FB-9486-03E27E4FC939}" type="presParOf" srcId="{90E3CD84-FAD9-463C-9E96-0BEF311BF202}" destId="{32CF3511-4DE5-4920-AF99-96D71131D1A8}" srcOrd="3" destOrd="0" presId="urn:microsoft.com/office/officeart/2005/8/layout/hList1"/>
    <dgm:cxn modelId="{05EC88C2-C97C-4C55-9F19-8F81EA9061D2}" type="presParOf" srcId="{90E3CD84-FAD9-463C-9E96-0BEF311BF202}" destId="{DC1B1D13-F232-4723-AD4F-8CC24366E90F}" srcOrd="4" destOrd="0" presId="urn:microsoft.com/office/officeart/2005/8/layout/hList1"/>
    <dgm:cxn modelId="{A367EC78-3A6A-49B9-9451-CEC29C9758BB}" type="presParOf" srcId="{DC1B1D13-F232-4723-AD4F-8CC24366E90F}" destId="{7DE9A773-FA2B-40D0-B075-C154330C5C3D}" srcOrd="0" destOrd="0" presId="urn:microsoft.com/office/officeart/2005/8/layout/hList1"/>
    <dgm:cxn modelId="{E87F6BAD-0FBD-4748-91B3-EE7592F98E71}" type="presParOf" srcId="{DC1B1D13-F232-4723-AD4F-8CC24366E90F}" destId="{E6A5F1BC-FC73-4350-8254-650B59A23444}" srcOrd="1" destOrd="0" presId="urn:microsoft.com/office/officeart/2005/8/layout/hList1"/>
    <dgm:cxn modelId="{44CFB0FB-94D7-42F2-9AD3-6F15BF635148}" type="presParOf" srcId="{90E3CD84-FAD9-463C-9E96-0BEF311BF202}" destId="{F29B5BF3-04B6-491D-A6BE-BA72CD667317}" srcOrd="5" destOrd="0" presId="urn:microsoft.com/office/officeart/2005/8/layout/hList1"/>
    <dgm:cxn modelId="{AC2C8408-DC04-4847-BC99-E6872404E40B}" type="presParOf" srcId="{90E3CD84-FAD9-463C-9E96-0BEF311BF202}" destId="{ADAACDAA-72C3-45A6-BE2E-324D88D233DA}" srcOrd="6" destOrd="0" presId="urn:microsoft.com/office/officeart/2005/8/layout/hList1"/>
    <dgm:cxn modelId="{8D0F534A-9584-4AC3-B0BB-F87391672844}" type="presParOf" srcId="{ADAACDAA-72C3-45A6-BE2E-324D88D233DA}" destId="{8B68B29C-9C5B-4C72-9450-99E1ABFE866C}" srcOrd="0" destOrd="0" presId="urn:microsoft.com/office/officeart/2005/8/layout/hList1"/>
    <dgm:cxn modelId="{42DB600A-C031-476B-8E62-DDF2D220B9B5}" type="presParOf" srcId="{ADAACDAA-72C3-45A6-BE2E-324D88D233DA}" destId="{6472C664-AB32-4868-8D41-988B09D59F08}" srcOrd="1" destOrd="0" presId="urn:microsoft.com/office/officeart/2005/8/layout/hList1"/>
    <dgm:cxn modelId="{7E5586C9-B383-4984-95BC-0298B64C86B8}" type="presParOf" srcId="{90E3CD84-FAD9-463C-9E96-0BEF311BF202}" destId="{7DBB43F2-5923-4206-8EFE-BBCFF2E2FD5F}" srcOrd="7" destOrd="0" presId="urn:microsoft.com/office/officeart/2005/8/layout/hList1"/>
    <dgm:cxn modelId="{6BF1A3E3-37B6-4097-A054-0731A668F735}" type="presParOf" srcId="{90E3CD84-FAD9-463C-9E96-0BEF311BF202}" destId="{BF416AB3-8B39-47D8-A312-5B26A3FEAC6C}" srcOrd="8" destOrd="0" presId="urn:microsoft.com/office/officeart/2005/8/layout/hList1"/>
    <dgm:cxn modelId="{3EF39AF0-D919-4E5D-B256-E47291D7C7BF}" type="presParOf" srcId="{BF416AB3-8B39-47D8-A312-5B26A3FEAC6C}" destId="{EF170E41-391C-4E28-8D93-2FE8D7B2BB10}" srcOrd="0" destOrd="0" presId="urn:microsoft.com/office/officeart/2005/8/layout/hList1"/>
    <dgm:cxn modelId="{C9212EE7-840C-466D-82CD-3DCAEBD4A438}" type="presParOf" srcId="{BF416AB3-8B39-47D8-A312-5B26A3FEAC6C}" destId="{A33F8B3D-6C33-49F4-8154-1F7D65663D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59C89-9DDC-496E-A344-1761AD00DE7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DA3D93A-D352-4A1D-9EC9-A15A91DD1058}">
      <dgm:prSet phldrT="[Text]"/>
      <dgm:spPr/>
      <dgm:t>
        <a:bodyPr/>
        <a:lstStyle/>
        <a:p>
          <a:r>
            <a:rPr lang="en-US" dirty="0" smtClean="0"/>
            <a:t>February</a:t>
          </a:r>
          <a:endParaRPr lang="en-US" dirty="0"/>
        </a:p>
      </dgm:t>
    </dgm:pt>
    <dgm:pt modelId="{E2A4B1B5-5F26-43F8-8202-18F880DAF287}" type="parTrans" cxnId="{0C55E11E-D491-42CD-AAD6-130DEEA44855}">
      <dgm:prSet/>
      <dgm:spPr/>
      <dgm:t>
        <a:bodyPr/>
        <a:lstStyle/>
        <a:p>
          <a:endParaRPr lang="en-US"/>
        </a:p>
      </dgm:t>
    </dgm:pt>
    <dgm:pt modelId="{CC645B96-4C9C-424D-AA9A-9978E6BB0F2A}" type="sibTrans" cxnId="{0C55E11E-D491-42CD-AAD6-130DEEA44855}">
      <dgm:prSet/>
      <dgm:spPr/>
      <dgm:t>
        <a:bodyPr/>
        <a:lstStyle/>
        <a:p>
          <a:endParaRPr lang="en-US"/>
        </a:p>
      </dgm:t>
    </dgm:pt>
    <dgm:pt modelId="{1BB1E137-043C-4F8A-9967-5112789EE507}">
      <dgm:prSet phldrT="[Text]" custT="1"/>
      <dgm:spPr/>
      <dgm:t>
        <a:bodyPr/>
        <a:lstStyle/>
        <a:p>
          <a:r>
            <a:rPr lang="en-US" sz="1000" dirty="0" smtClean="0"/>
            <a:t>Classroom counseling programs</a:t>
          </a:r>
          <a:endParaRPr lang="en-US" sz="1000" dirty="0"/>
        </a:p>
      </dgm:t>
    </dgm:pt>
    <dgm:pt modelId="{D707C7F4-02DD-4166-BD7B-84834CF4D2D4}" type="parTrans" cxnId="{AE9F3187-C7E5-4670-AB83-C55E1775399B}">
      <dgm:prSet/>
      <dgm:spPr/>
      <dgm:t>
        <a:bodyPr/>
        <a:lstStyle/>
        <a:p>
          <a:endParaRPr lang="en-US"/>
        </a:p>
      </dgm:t>
    </dgm:pt>
    <dgm:pt modelId="{FF524FB4-4573-464C-9439-E5677D0814FF}" type="sibTrans" cxnId="{AE9F3187-C7E5-4670-AB83-C55E1775399B}">
      <dgm:prSet/>
      <dgm:spPr/>
      <dgm:t>
        <a:bodyPr/>
        <a:lstStyle/>
        <a:p>
          <a:endParaRPr lang="en-US"/>
        </a:p>
      </dgm:t>
    </dgm:pt>
    <dgm:pt modelId="{6E00CB1B-E186-417A-B3A6-C5F998E18A05}">
      <dgm:prSet phldrT="[Text]"/>
      <dgm:spPr/>
      <dgm:t>
        <a:bodyPr/>
        <a:lstStyle/>
        <a:p>
          <a:r>
            <a:rPr lang="en-US" dirty="0" smtClean="0"/>
            <a:t>May</a:t>
          </a:r>
          <a:endParaRPr lang="en-US" dirty="0"/>
        </a:p>
      </dgm:t>
    </dgm:pt>
    <dgm:pt modelId="{636B9866-A531-4C12-A5CF-C680920D1B91}" type="parTrans" cxnId="{8C8F487B-AD20-48A8-88F6-A6E1B9218A5C}">
      <dgm:prSet/>
      <dgm:spPr/>
      <dgm:t>
        <a:bodyPr/>
        <a:lstStyle/>
        <a:p>
          <a:endParaRPr lang="en-US"/>
        </a:p>
      </dgm:t>
    </dgm:pt>
    <dgm:pt modelId="{93D432A1-AAEC-4AC1-9C7E-2F9FE446F079}" type="sibTrans" cxnId="{8C8F487B-AD20-48A8-88F6-A6E1B9218A5C}">
      <dgm:prSet/>
      <dgm:spPr/>
      <dgm:t>
        <a:bodyPr/>
        <a:lstStyle/>
        <a:p>
          <a:endParaRPr lang="en-US"/>
        </a:p>
      </dgm:t>
    </dgm:pt>
    <dgm:pt modelId="{123CCF08-CB7C-4D53-9D70-7437F86120BA}">
      <dgm:prSet phldrT="[Text]" custT="1"/>
      <dgm:spPr/>
      <dgm:t>
        <a:bodyPr/>
        <a:lstStyle/>
        <a:p>
          <a:r>
            <a:rPr lang="en-US" sz="1000" dirty="0" smtClean="0"/>
            <a:t>Classroom counseling programs</a:t>
          </a:r>
          <a:endParaRPr lang="en-US" sz="1000" dirty="0"/>
        </a:p>
      </dgm:t>
    </dgm:pt>
    <dgm:pt modelId="{FF572265-1E6F-47E9-8E8E-42DF9A6D2805}" type="parTrans" cxnId="{22FCA2AF-1C79-4D4E-9510-14A1F946A3FB}">
      <dgm:prSet/>
      <dgm:spPr/>
      <dgm:t>
        <a:bodyPr/>
        <a:lstStyle/>
        <a:p>
          <a:endParaRPr lang="en-US"/>
        </a:p>
      </dgm:t>
    </dgm:pt>
    <dgm:pt modelId="{7844CEC8-3399-4A55-A922-2162CB520F47}" type="sibTrans" cxnId="{22FCA2AF-1C79-4D4E-9510-14A1F946A3FB}">
      <dgm:prSet/>
      <dgm:spPr/>
      <dgm:t>
        <a:bodyPr/>
        <a:lstStyle/>
        <a:p>
          <a:endParaRPr lang="en-US"/>
        </a:p>
      </dgm:t>
    </dgm:pt>
    <dgm:pt modelId="{A54F9F50-1CEE-4CDE-8380-17EFE4EF02CB}">
      <dgm:prSet phldrT="[Text]"/>
      <dgm:spPr/>
      <dgm:t>
        <a:bodyPr/>
        <a:lstStyle/>
        <a:p>
          <a:r>
            <a:rPr lang="en-US" dirty="0" smtClean="0"/>
            <a:t>June</a:t>
          </a:r>
          <a:endParaRPr lang="en-US" dirty="0"/>
        </a:p>
      </dgm:t>
    </dgm:pt>
    <dgm:pt modelId="{FBF4A212-E8D0-4F84-A24A-1DC9C8825170}" type="parTrans" cxnId="{C4CDCA8D-8CAD-458A-ADDA-4A2EB8C638D1}">
      <dgm:prSet/>
      <dgm:spPr/>
      <dgm:t>
        <a:bodyPr/>
        <a:lstStyle/>
        <a:p>
          <a:endParaRPr lang="en-US"/>
        </a:p>
      </dgm:t>
    </dgm:pt>
    <dgm:pt modelId="{09D62786-3516-446F-8EBF-150DD353B75B}" type="sibTrans" cxnId="{C4CDCA8D-8CAD-458A-ADDA-4A2EB8C638D1}">
      <dgm:prSet/>
      <dgm:spPr/>
      <dgm:t>
        <a:bodyPr/>
        <a:lstStyle/>
        <a:p>
          <a:endParaRPr lang="en-US"/>
        </a:p>
      </dgm:t>
    </dgm:pt>
    <dgm:pt modelId="{830C47B3-E362-4D99-9A90-D5F4960C3E93}">
      <dgm:prSet phldrT="[Text]" custT="1"/>
      <dgm:spPr/>
      <dgm:t>
        <a:bodyPr/>
        <a:lstStyle/>
        <a:p>
          <a:r>
            <a:rPr lang="en-US" sz="1000" dirty="0" smtClean="0"/>
            <a:t>Classroom counseling programs</a:t>
          </a:r>
          <a:endParaRPr lang="en-US" sz="1000" dirty="0"/>
        </a:p>
      </dgm:t>
    </dgm:pt>
    <dgm:pt modelId="{30BAEBEF-84D1-4F8B-B6B1-82B6D07E85CA}" type="parTrans" cxnId="{7FF32D51-FEF6-4B9C-B0F4-48E15C4A63B9}">
      <dgm:prSet/>
      <dgm:spPr/>
      <dgm:t>
        <a:bodyPr/>
        <a:lstStyle/>
        <a:p>
          <a:endParaRPr lang="en-US"/>
        </a:p>
      </dgm:t>
    </dgm:pt>
    <dgm:pt modelId="{C147E91E-B642-4AF8-83ED-CFB53D3A3FAC}" type="sibTrans" cxnId="{7FF32D51-FEF6-4B9C-B0F4-48E15C4A63B9}">
      <dgm:prSet/>
      <dgm:spPr/>
      <dgm:t>
        <a:bodyPr/>
        <a:lstStyle/>
        <a:p>
          <a:endParaRPr lang="en-US"/>
        </a:p>
      </dgm:t>
    </dgm:pt>
    <dgm:pt modelId="{D3D4F7DC-6FFE-4CBC-91BE-07F6078B9212}">
      <dgm:prSet phldrT="[Text]"/>
      <dgm:spPr/>
      <dgm:t>
        <a:bodyPr/>
        <a:lstStyle/>
        <a:p>
          <a:r>
            <a:rPr lang="en-US" dirty="0" smtClean="0"/>
            <a:t>April</a:t>
          </a:r>
          <a:endParaRPr lang="en-US" dirty="0"/>
        </a:p>
      </dgm:t>
    </dgm:pt>
    <dgm:pt modelId="{BE06738A-13E4-4349-BAF4-11D7227937E1}" type="parTrans" cxnId="{966C1CCA-7D1C-4C18-A35D-F4BB608C419D}">
      <dgm:prSet/>
      <dgm:spPr/>
      <dgm:t>
        <a:bodyPr/>
        <a:lstStyle/>
        <a:p>
          <a:endParaRPr lang="en-US"/>
        </a:p>
      </dgm:t>
    </dgm:pt>
    <dgm:pt modelId="{D05B605D-180C-446E-B702-898F71F2C509}" type="sibTrans" cxnId="{966C1CCA-7D1C-4C18-A35D-F4BB608C419D}">
      <dgm:prSet/>
      <dgm:spPr/>
      <dgm:t>
        <a:bodyPr/>
        <a:lstStyle/>
        <a:p>
          <a:endParaRPr lang="en-US"/>
        </a:p>
      </dgm:t>
    </dgm:pt>
    <dgm:pt modelId="{E3933245-809F-44C9-85CE-D3265C85B898}">
      <dgm:prSet phldrT="[Text]"/>
      <dgm:spPr/>
      <dgm:t>
        <a:bodyPr/>
        <a:lstStyle/>
        <a:p>
          <a:r>
            <a:rPr lang="en-US" dirty="0" smtClean="0"/>
            <a:t>March</a:t>
          </a:r>
          <a:endParaRPr lang="en-US" dirty="0"/>
        </a:p>
      </dgm:t>
    </dgm:pt>
    <dgm:pt modelId="{E30DCB17-3191-4849-9D60-2F1F16145A69}" type="parTrans" cxnId="{AD8E017B-DF20-4C46-B3E1-AFEB1DF60A7E}">
      <dgm:prSet/>
      <dgm:spPr/>
      <dgm:t>
        <a:bodyPr/>
        <a:lstStyle/>
        <a:p>
          <a:endParaRPr lang="en-US"/>
        </a:p>
      </dgm:t>
    </dgm:pt>
    <dgm:pt modelId="{79993ABF-267A-41CA-BA50-358B7BD20B8B}" type="sibTrans" cxnId="{AD8E017B-DF20-4C46-B3E1-AFEB1DF60A7E}">
      <dgm:prSet/>
      <dgm:spPr/>
      <dgm:t>
        <a:bodyPr/>
        <a:lstStyle/>
        <a:p>
          <a:endParaRPr lang="en-US"/>
        </a:p>
      </dgm:t>
    </dgm:pt>
    <dgm:pt modelId="{B7C413D9-A649-49FC-8599-E315C3CC2DE8}">
      <dgm:prSet phldrT="[Text]" custT="1"/>
      <dgm:spPr/>
      <dgm:t>
        <a:bodyPr/>
        <a:lstStyle/>
        <a:p>
          <a:r>
            <a:rPr lang="en-US" sz="1000" dirty="0" smtClean="0"/>
            <a:t>Classroom counseling programs</a:t>
          </a:r>
          <a:endParaRPr lang="en-US" sz="1000" dirty="0"/>
        </a:p>
      </dgm:t>
    </dgm:pt>
    <dgm:pt modelId="{FABDD367-E9D2-4BFA-9AE0-ECEC123CA469}" type="parTrans" cxnId="{88F35C95-348B-4795-BC42-D415540C653A}">
      <dgm:prSet/>
      <dgm:spPr/>
      <dgm:t>
        <a:bodyPr/>
        <a:lstStyle/>
        <a:p>
          <a:endParaRPr lang="en-US"/>
        </a:p>
      </dgm:t>
    </dgm:pt>
    <dgm:pt modelId="{20D7485D-07CB-4EB7-971C-D3B30F8CB093}" type="sibTrans" cxnId="{88F35C95-348B-4795-BC42-D415540C653A}">
      <dgm:prSet/>
      <dgm:spPr/>
      <dgm:t>
        <a:bodyPr/>
        <a:lstStyle/>
        <a:p>
          <a:endParaRPr lang="en-US"/>
        </a:p>
      </dgm:t>
    </dgm:pt>
    <dgm:pt modelId="{0108F0DF-213E-4A11-BB53-C91C1F4406A1}">
      <dgm:prSet phldrT="[Text]" custT="1"/>
      <dgm:spPr/>
      <dgm:t>
        <a:bodyPr/>
        <a:lstStyle/>
        <a:p>
          <a:r>
            <a:rPr lang="en-US" sz="1000" dirty="0" smtClean="0"/>
            <a:t>Classroom counseling programs</a:t>
          </a:r>
          <a:endParaRPr lang="en-US" sz="1000" dirty="0"/>
        </a:p>
      </dgm:t>
    </dgm:pt>
    <dgm:pt modelId="{33033503-4245-4ADF-95C6-3F9EA1FA483D}" type="sibTrans" cxnId="{055E5591-2171-4BD9-8F55-44A9C20D0D94}">
      <dgm:prSet/>
      <dgm:spPr/>
      <dgm:t>
        <a:bodyPr/>
        <a:lstStyle/>
        <a:p>
          <a:endParaRPr lang="en-US"/>
        </a:p>
      </dgm:t>
    </dgm:pt>
    <dgm:pt modelId="{1702E6CA-9FD9-48B2-87C8-ECE024466243}" type="parTrans" cxnId="{055E5591-2171-4BD9-8F55-44A9C20D0D94}">
      <dgm:prSet/>
      <dgm:spPr/>
      <dgm:t>
        <a:bodyPr/>
        <a:lstStyle/>
        <a:p>
          <a:endParaRPr lang="en-US"/>
        </a:p>
      </dgm:t>
    </dgm:pt>
    <dgm:pt modelId="{3BC61C79-A9A5-475D-BD1E-34D99C57CEE6}">
      <dgm:prSet phldrT="[Text]" custT="1"/>
      <dgm:spPr/>
      <dgm:t>
        <a:bodyPr/>
        <a:lstStyle/>
        <a:p>
          <a:r>
            <a:rPr lang="en-US" sz="1000" dirty="0" smtClean="0"/>
            <a:t>Annual Reviews/504 Reviews</a:t>
          </a:r>
          <a:endParaRPr lang="en-US" sz="1000" dirty="0"/>
        </a:p>
      </dgm:t>
    </dgm:pt>
    <dgm:pt modelId="{3C257332-BE0C-44F1-8B9D-BED048579EE1}" type="parTrans" cxnId="{29AC2F0D-FEC8-46D2-B26D-0304CA8B45FC}">
      <dgm:prSet/>
      <dgm:spPr/>
      <dgm:t>
        <a:bodyPr/>
        <a:lstStyle/>
        <a:p>
          <a:endParaRPr lang="en-US"/>
        </a:p>
      </dgm:t>
    </dgm:pt>
    <dgm:pt modelId="{56BF6BF7-C326-4C1C-9132-061E81E928F1}" type="sibTrans" cxnId="{29AC2F0D-FEC8-46D2-B26D-0304CA8B45FC}">
      <dgm:prSet/>
      <dgm:spPr/>
      <dgm:t>
        <a:bodyPr/>
        <a:lstStyle/>
        <a:p>
          <a:endParaRPr lang="en-US"/>
        </a:p>
      </dgm:t>
    </dgm:pt>
    <dgm:pt modelId="{E5FFF19D-1BE2-4E6C-8E6E-EC7A627751AE}">
      <dgm:prSet phldrT="[Text]" custT="1"/>
      <dgm:spPr/>
      <dgm:t>
        <a:bodyPr/>
        <a:lstStyle/>
        <a:p>
          <a:r>
            <a:rPr lang="en-US" sz="1000" dirty="0" smtClean="0"/>
            <a:t>Test Anxiety Program</a:t>
          </a:r>
          <a:endParaRPr lang="en-US" sz="1000" dirty="0"/>
        </a:p>
      </dgm:t>
    </dgm:pt>
    <dgm:pt modelId="{96E53E2F-4535-43FA-B965-A6AC79876867}" type="parTrans" cxnId="{39828105-E3BA-4D7C-B95C-84EB8AEDF646}">
      <dgm:prSet/>
      <dgm:spPr/>
      <dgm:t>
        <a:bodyPr/>
        <a:lstStyle/>
        <a:p>
          <a:endParaRPr lang="en-US"/>
        </a:p>
      </dgm:t>
    </dgm:pt>
    <dgm:pt modelId="{64820226-1236-48B2-950B-DE496878E0A0}" type="sibTrans" cxnId="{39828105-E3BA-4D7C-B95C-84EB8AEDF646}">
      <dgm:prSet/>
      <dgm:spPr/>
      <dgm:t>
        <a:bodyPr/>
        <a:lstStyle/>
        <a:p>
          <a:endParaRPr lang="en-US"/>
        </a:p>
      </dgm:t>
    </dgm:pt>
    <dgm:pt modelId="{88365C3B-EA2F-4CE3-BC64-78C5FF848A99}">
      <dgm:prSet phldrT="[Text]" custT="1"/>
      <dgm:spPr/>
      <dgm:t>
        <a:bodyPr/>
        <a:lstStyle/>
        <a:p>
          <a:r>
            <a:rPr lang="en-US" sz="1000" dirty="0" smtClean="0"/>
            <a:t>Annual Reviews/504 Reviews</a:t>
          </a:r>
          <a:endParaRPr lang="en-US" sz="1000" dirty="0"/>
        </a:p>
      </dgm:t>
    </dgm:pt>
    <dgm:pt modelId="{00A5B677-F461-42B6-AEC3-A7253A3778B1}" type="parTrans" cxnId="{F23D2F78-D29A-41D5-A731-780522FFE5B2}">
      <dgm:prSet/>
      <dgm:spPr/>
      <dgm:t>
        <a:bodyPr/>
        <a:lstStyle/>
        <a:p>
          <a:endParaRPr lang="en-US"/>
        </a:p>
      </dgm:t>
    </dgm:pt>
    <dgm:pt modelId="{41508DE8-612C-407F-B6BB-091E2561060D}" type="sibTrans" cxnId="{F23D2F78-D29A-41D5-A731-780522FFE5B2}">
      <dgm:prSet/>
      <dgm:spPr/>
      <dgm:t>
        <a:bodyPr/>
        <a:lstStyle/>
        <a:p>
          <a:endParaRPr lang="en-US"/>
        </a:p>
      </dgm:t>
    </dgm:pt>
    <dgm:pt modelId="{30303572-8B33-49CC-8FE8-995865181403}">
      <dgm:prSet phldrT="[Text]" custT="1"/>
      <dgm:spPr/>
      <dgm:t>
        <a:bodyPr/>
        <a:lstStyle/>
        <a:p>
          <a:r>
            <a:rPr lang="en-US" sz="1000" dirty="0" smtClean="0"/>
            <a:t>Parent/Teacher Conferences</a:t>
          </a:r>
          <a:endParaRPr lang="en-US" sz="1000" dirty="0"/>
        </a:p>
      </dgm:t>
    </dgm:pt>
    <dgm:pt modelId="{D0FC21DF-23DA-48FB-A172-A62D65B54ECE}" type="parTrans" cxnId="{7D50B5DB-5E4D-4420-8144-ACABD4CF78DF}">
      <dgm:prSet/>
      <dgm:spPr/>
      <dgm:t>
        <a:bodyPr/>
        <a:lstStyle/>
        <a:p>
          <a:endParaRPr lang="en-US"/>
        </a:p>
      </dgm:t>
    </dgm:pt>
    <dgm:pt modelId="{701FCE14-2E2A-4C2B-A2DD-AB8D60E19BC8}" type="sibTrans" cxnId="{7D50B5DB-5E4D-4420-8144-ACABD4CF78DF}">
      <dgm:prSet/>
      <dgm:spPr/>
      <dgm:t>
        <a:bodyPr/>
        <a:lstStyle/>
        <a:p>
          <a:endParaRPr lang="en-US"/>
        </a:p>
      </dgm:t>
    </dgm:pt>
    <dgm:pt modelId="{BC7921DF-2E96-4DB6-AB0B-FC656D1A9D4D}">
      <dgm:prSet phldrT="[Text]" custT="1"/>
      <dgm:spPr/>
      <dgm:t>
        <a:bodyPr/>
        <a:lstStyle/>
        <a:p>
          <a:r>
            <a:rPr lang="en-US" sz="1000" dirty="0" smtClean="0"/>
            <a:t>Annual Reviews/504 Reviews</a:t>
          </a:r>
          <a:endParaRPr lang="en-US" sz="1000" dirty="0"/>
        </a:p>
      </dgm:t>
    </dgm:pt>
    <dgm:pt modelId="{0C0631AB-ABE8-49DD-9336-F974ADAEDB88}" type="parTrans" cxnId="{6D2CB398-25AF-4C3C-999E-A7B85FEC15FF}">
      <dgm:prSet/>
      <dgm:spPr/>
      <dgm:t>
        <a:bodyPr/>
        <a:lstStyle/>
        <a:p>
          <a:endParaRPr lang="en-US"/>
        </a:p>
      </dgm:t>
    </dgm:pt>
    <dgm:pt modelId="{CFA8E043-02B1-49C0-85C7-DE5832716A25}" type="sibTrans" cxnId="{6D2CB398-25AF-4C3C-999E-A7B85FEC15FF}">
      <dgm:prSet/>
      <dgm:spPr/>
      <dgm:t>
        <a:bodyPr/>
        <a:lstStyle/>
        <a:p>
          <a:endParaRPr lang="en-US"/>
        </a:p>
      </dgm:t>
    </dgm:pt>
    <dgm:pt modelId="{08A4610B-5C39-4F4A-8A7E-F91FE2BD031B}">
      <dgm:prSet phldrT="[Text]" custT="1"/>
      <dgm:spPr/>
      <dgm:t>
        <a:bodyPr/>
        <a:lstStyle/>
        <a:p>
          <a:r>
            <a:rPr lang="en-US" sz="1000" dirty="0" smtClean="0"/>
            <a:t>NYS Testing</a:t>
          </a:r>
          <a:endParaRPr lang="en-US" sz="1000" dirty="0"/>
        </a:p>
      </dgm:t>
    </dgm:pt>
    <dgm:pt modelId="{2D4C4CB4-A368-45AE-BC5A-2588166B2807}" type="parTrans" cxnId="{3DAF1093-A048-4D1F-ADB4-A2ABADF90878}">
      <dgm:prSet/>
      <dgm:spPr/>
      <dgm:t>
        <a:bodyPr/>
        <a:lstStyle/>
        <a:p>
          <a:endParaRPr lang="en-US"/>
        </a:p>
      </dgm:t>
    </dgm:pt>
    <dgm:pt modelId="{1772DE32-3C91-49DB-966D-9B3F159585D8}" type="sibTrans" cxnId="{3DAF1093-A048-4D1F-ADB4-A2ABADF90878}">
      <dgm:prSet/>
      <dgm:spPr/>
      <dgm:t>
        <a:bodyPr/>
        <a:lstStyle/>
        <a:p>
          <a:endParaRPr lang="en-US"/>
        </a:p>
      </dgm:t>
    </dgm:pt>
    <dgm:pt modelId="{E4BDF255-CAD7-4CD1-9A68-27D890DEBDAA}">
      <dgm:prSet phldrT="[Text]" custT="1"/>
      <dgm:spPr/>
      <dgm:t>
        <a:bodyPr/>
        <a:lstStyle/>
        <a:p>
          <a:r>
            <a:rPr lang="en-US" sz="1000" dirty="0" smtClean="0"/>
            <a:t>Game Day</a:t>
          </a:r>
          <a:endParaRPr lang="en-US" sz="1000" dirty="0"/>
        </a:p>
      </dgm:t>
    </dgm:pt>
    <dgm:pt modelId="{56360A2C-3E0C-48DC-A85A-9D592A314648}" type="parTrans" cxnId="{76FE33F6-DBC3-44E5-8A00-45257673CB84}">
      <dgm:prSet/>
      <dgm:spPr/>
      <dgm:t>
        <a:bodyPr/>
        <a:lstStyle/>
        <a:p>
          <a:endParaRPr lang="en-US"/>
        </a:p>
      </dgm:t>
    </dgm:pt>
    <dgm:pt modelId="{D7FA8671-3624-4A16-9675-7ACD7C2BE833}" type="sibTrans" cxnId="{76FE33F6-DBC3-44E5-8A00-45257673CB84}">
      <dgm:prSet/>
      <dgm:spPr/>
      <dgm:t>
        <a:bodyPr/>
        <a:lstStyle/>
        <a:p>
          <a:endParaRPr lang="en-US"/>
        </a:p>
      </dgm:t>
    </dgm:pt>
    <dgm:pt modelId="{26D9FA35-2363-4413-8546-AB034536BD52}">
      <dgm:prSet phldrT="[Text]" custT="1"/>
      <dgm:spPr/>
      <dgm:t>
        <a:bodyPr/>
        <a:lstStyle/>
        <a:p>
          <a:r>
            <a:rPr lang="en-US" sz="1000" dirty="0" smtClean="0"/>
            <a:t>Annual Reviews/504 Reviews</a:t>
          </a:r>
          <a:endParaRPr lang="en-US" sz="1000" dirty="0"/>
        </a:p>
      </dgm:t>
    </dgm:pt>
    <dgm:pt modelId="{C397AE4C-10EE-4D42-862E-43F4B32400CD}" type="parTrans" cxnId="{7398A81F-773D-49DF-9808-B132A8CC93DB}">
      <dgm:prSet/>
      <dgm:spPr/>
      <dgm:t>
        <a:bodyPr/>
        <a:lstStyle/>
        <a:p>
          <a:endParaRPr lang="en-US"/>
        </a:p>
      </dgm:t>
    </dgm:pt>
    <dgm:pt modelId="{3A825AFD-1A92-44F1-BC36-B49C107597CA}" type="sibTrans" cxnId="{7398A81F-773D-49DF-9808-B132A8CC93DB}">
      <dgm:prSet/>
      <dgm:spPr/>
      <dgm:t>
        <a:bodyPr/>
        <a:lstStyle/>
        <a:p>
          <a:endParaRPr lang="en-US"/>
        </a:p>
      </dgm:t>
    </dgm:pt>
    <dgm:pt modelId="{3DCCDCF4-6094-4940-B405-FC8739E0EB4F}">
      <dgm:prSet phldrT="[Text]" custT="1"/>
      <dgm:spPr/>
      <dgm:t>
        <a:bodyPr/>
        <a:lstStyle/>
        <a:p>
          <a:r>
            <a:rPr lang="en-US" sz="1000" dirty="0" smtClean="0"/>
            <a:t>Incoming first grade parents</a:t>
          </a:r>
          <a:endParaRPr lang="en-US" sz="1000" dirty="0"/>
        </a:p>
      </dgm:t>
    </dgm:pt>
    <dgm:pt modelId="{664177BA-7CE8-47A0-9534-F89762FFF817}" type="parTrans" cxnId="{8C42BB8B-A230-41F2-8495-340D6C6F5393}">
      <dgm:prSet/>
      <dgm:spPr/>
      <dgm:t>
        <a:bodyPr/>
        <a:lstStyle/>
        <a:p>
          <a:endParaRPr lang="en-US"/>
        </a:p>
      </dgm:t>
    </dgm:pt>
    <dgm:pt modelId="{2A75989A-780F-4BBE-A036-A6EC191EE372}" type="sibTrans" cxnId="{8C42BB8B-A230-41F2-8495-340D6C6F5393}">
      <dgm:prSet/>
      <dgm:spPr/>
      <dgm:t>
        <a:bodyPr/>
        <a:lstStyle/>
        <a:p>
          <a:endParaRPr lang="en-US"/>
        </a:p>
      </dgm:t>
    </dgm:pt>
    <dgm:pt modelId="{D827F22A-5156-4057-B845-6C868B92AF36}">
      <dgm:prSet phldrT="[Text]" custT="1"/>
      <dgm:spPr/>
      <dgm:t>
        <a:bodyPr/>
        <a:lstStyle/>
        <a:p>
          <a:r>
            <a:rPr lang="en-US" sz="1000" dirty="0" smtClean="0"/>
            <a:t>Fourth grade visit to POBMS</a:t>
          </a:r>
          <a:endParaRPr lang="en-US" sz="1000" dirty="0"/>
        </a:p>
      </dgm:t>
    </dgm:pt>
    <dgm:pt modelId="{DD9D4B09-9A8C-4BAC-97CB-6EFD117A27C0}" type="parTrans" cxnId="{39B3761D-5182-424A-BF51-9C7B990A3411}">
      <dgm:prSet/>
      <dgm:spPr/>
      <dgm:t>
        <a:bodyPr/>
        <a:lstStyle/>
        <a:p>
          <a:endParaRPr lang="en-US"/>
        </a:p>
      </dgm:t>
    </dgm:pt>
    <dgm:pt modelId="{B72A6D9B-8CDA-4E10-A502-1388FCB2137B}" type="sibTrans" cxnId="{39B3761D-5182-424A-BF51-9C7B990A3411}">
      <dgm:prSet/>
      <dgm:spPr/>
      <dgm:t>
        <a:bodyPr/>
        <a:lstStyle/>
        <a:p>
          <a:endParaRPr lang="en-US"/>
        </a:p>
      </dgm:t>
    </dgm:pt>
    <dgm:pt modelId="{FFD964A8-BB64-4301-9A35-A34AE75520F8}">
      <dgm:prSet phldrT="[Text]" custT="1"/>
      <dgm:spPr/>
      <dgm:t>
        <a:bodyPr/>
        <a:lstStyle/>
        <a:p>
          <a:r>
            <a:rPr lang="en-US" sz="1000" dirty="0" smtClean="0"/>
            <a:t>Articulation  with middle school  teachers</a:t>
          </a:r>
          <a:endParaRPr lang="en-US" sz="1000" dirty="0"/>
        </a:p>
      </dgm:t>
    </dgm:pt>
    <dgm:pt modelId="{6D3A072C-CF70-4268-BE51-10CA42E9A6B2}" type="parTrans" cxnId="{1E294CE5-FCE4-4A6B-9334-1D92A4DA1CB7}">
      <dgm:prSet/>
      <dgm:spPr/>
      <dgm:t>
        <a:bodyPr/>
        <a:lstStyle/>
        <a:p>
          <a:endParaRPr lang="en-US"/>
        </a:p>
      </dgm:t>
    </dgm:pt>
    <dgm:pt modelId="{FAD4EE24-28D4-4150-AB9B-E8B05DAB6135}" type="sibTrans" cxnId="{1E294CE5-FCE4-4A6B-9334-1D92A4DA1CB7}">
      <dgm:prSet/>
      <dgm:spPr/>
      <dgm:t>
        <a:bodyPr/>
        <a:lstStyle/>
        <a:p>
          <a:endParaRPr lang="en-US"/>
        </a:p>
      </dgm:t>
    </dgm:pt>
    <dgm:pt modelId="{57978708-FEE3-4E94-A6E6-A9EF475D3268}">
      <dgm:prSet phldrT="[Text]" custT="1"/>
      <dgm:spPr/>
      <dgm:t>
        <a:bodyPr/>
        <a:lstStyle/>
        <a:p>
          <a:r>
            <a:rPr lang="en-US" sz="1000" dirty="0" smtClean="0"/>
            <a:t>Incoming first grade student orientation</a:t>
          </a:r>
          <a:endParaRPr lang="en-US" sz="1000" dirty="0"/>
        </a:p>
      </dgm:t>
    </dgm:pt>
    <dgm:pt modelId="{AFA2ACE2-F85B-459A-8590-F2A24B120906}" type="parTrans" cxnId="{D896984B-A9E1-4B74-89B0-A5E47763FADA}">
      <dgm:prSet/>
      <dgm:spPr/>
      <dgm:t>
        <a:bodyPr/>
        <a:lstStyle/>
        <a:p>
          <a:endParaRPr lang="en-US"/>
        </a:p>
      </dgm:t>
    </dgm:pt>
    <dgm:pt modelId="{67869C15-815D-439C-BF42-B360A725DFFE}" type="sibTrans" cxnId="{D896984B-A9E1-4B74-89B0-A5E47763FADA}">
      <dgm:prSet/>
      <dgm:spPr/>
      <dgm:t>
        <a:bodyPr/>
        <a:lstStyle/>
        <a:p>
          <a:endParaRPr lang="en-US"/>
        </a:p>
      </dgm:t>
    </dgm:pt>
    <dgm:pt modelId="{0D745BEC-4879-403C-860E-D47FF7ED3655}">
      <dgm:prSet phldrT="[Text]" custT="1"/>
      <dgm:spPr/>
      <dgm:t>
        <a:bodyPr/>
        <a:lstStyle/>
        <a:p>
          <a:r>
            <a:rPr lang="en-US" sz="1000" dirty="0" smtClean="0"/>
            <a:t>Annual Reviews </a:t>
          </a:r>
          <a:endParaRPr lang="en-US" sz="1000" dirty="0"/>
        </a:p>
      </dgm:t>
    </dgm:pt>
    <dgm:pt modelId="{96E17629-7D09-4D7B-8C20-C203C8DADF3F}" type="parTrans" cxnId="{BA2D25D8-CFFD-4ABF-9A1D-7D29CE78B9DF}">
      <dgm:prSet/>
      <dgm:spPr/>
      <dgm:t>
        <a:bodyPr/>
        <a:lstStyle/>
        <a:p>
          <a:endParaRPr lang="en-US"/>
        </a:p>
      </dgm:t>
    </dgm:pt>
    <dgm:pt modelId="{F9561C4B-A80A-4009-8639-AEE44F24EA0C}" type="sibTrans" cxnId="{BA2D25D8-CFFD-4ABF-9A1D-7D29CE78B9DF}">
      <dgm:prSet/>
      <dgm:spPr/>
      <dgm:t>
        <a:bodyPr/>
        <a:lstStyle/>
        <a:p>
          <a:endParaRPr lang="en-US"/>
        </a:p>
      </dgm:t>
    </dgm:pt>
    <dgm:pt modelId="{75854419-0548-4CF8-A3C6-FB063093A424}">
      <dgm:prSet phldrT="[Text]" custT="1"/>
      <dgm:spPr/>
      <dgm:t>
        <a:bodyPr/>
        <a:lstStyle/>
        <a:p>
          <a:r>
            <a:rPr lang="en-US" sz="1000" dirty="0" smtClean="0"/>
            <a:t>Grade Four Moving Up</a:t>
          </a:r>
          <a:endParaRPr lang="en-US" sz="1000" dirty="0"/>
        </a:p>
      </dgm:t>
    </dgm:pt>
    <dgm:pt modelId="{CFAD4523-24BA-45B1-B8F9-93F075C0CA5C}" type="parTrans" cxnId="{878F0794-F3EF-46B9-AB4E-149038D878EE}">
      <dgm:prSet/>
      <dgm:spPr/>
    </dgm:pt>
    <dgm:pt modelId="{1178A0FD-8675-42C3-96E7-A6E13CED6FEB}" type="sibTrans" cxnId="{878F0794-F3EF-46B9-AB4E-149038D878EE}">
      <dgm:prSet/>
      <dgm:spPr/>
    </dgm:pt>
    <dgm:pt modelId="{3B1C567A-5EE2-41E3-9EB9-AB0620774ED3}">
      <dgm:prSet phldrT="[Text]" custT="1"/>
      <dgm:spPr/>
      <dgm:t>
        <a:bodyPr/>
        <a:lstStyle/>
        <a:p>
          <a:r>
            <a:rPr lang="en-US" sz="1000" dirty="0" smtClean="0"/>
            <a:t>Game Day</a:t>
          </a:r>
          <a:endParaRPr lang="en-US" sz="1000" dirty="0"/>
        </a:p>
      </dgm:t>
    </dgm:pt>
    <dgm:pt modelId="{D68FC65D-28A9-469C-9A18-BE3C5896B0EF}" type="parTrans" cxnId="{27390CB6-A2BD-4AC2-9DDE-2B6DFB4E50B2}">
      <dgm:prSet/>
      <dgm:spPr/>
    </dgm:pt>
    <dgm:pt modelId="{CC898916-2BA2-4E64-8861-9A5FA435DBCB}" type="sibTrans" cxnId="{27390CB6-A2BD-4AC2-9DDE-2B6DFB4E50B2}">
      <dgm:prSet/>
      <dgm:spPr/>
    </dgm:pt>
    <dgm:pt modelId="{45F335D2-B7DA-4278-A281-DF34797D018B}" type="pres">
      <dgm:prSet presAssocID="{17A59C89-9DDC-496E-A344-1761AD00DE7C}" presName="Name0" presStyleCnt="0">
        <dgm:presLayoutVars>
          <dgm:dir/>
          <dgm:animLvl val="lvl"/>
          <dgm:resizeHandles val="exact"/>
        </dgm:presLayoutVars>
      </dgm:prSet>
      <dgm:spPr/>
      <dgm:t>
        <a:bodyPr/>
        <a:lstStyle/>
        <a:p>
          <a:endParaRPr lang="en-US"/>
        </a:p>
      </dgm:t>
    </dgm:pt>
    <dgm:pt modelId="{0D2F2B9C-9A46-4067-8C14-CCA011FDC88E}" type="pres">
      <dgm:prSet presAssocID="{CDA3D93A-D352-4A1D-9EC9-A15A91DD1058}" presName="composite" presStyleCnt="0"/>
      <dgm:spPr/>
    </dgm:pt>
    <dgm:pt modelId="{EF2105A2-DC03-4599-A5E1-DD76A35C9B31}" type="pres">
      <dgm:prSet presAssocID="{CDA3D93A-D352-4A1D-9EC9-A15A91DD1058}" presName="parTx" presStyleLbl="alignNode1" presStyleIdx="0" presStyleCnt="5" custLinFactY="-50973" custLinFactNeighborX="-5717" custLinFactNeighborY="-100000">
        <dgm:presLayoutVars>
          <dgm:chMax val="0"/>
          <dgm:chPref val="0"/>
          <dgm:bulletEnabled val="1"/>
        </dgm:presLayoutVars>
      </dgm:prSet>
      <dgm:spPr/>
      <dgm:t>
        <a:bodyPr/>
        <a:lstStyle/>
        <a:p>
          <a:endParaRPr lang="en-US"/>
        </a:p>
      </dgm:t>
    </dgm:pt>
    <dgm:pt modelId="{864B190D-DFD0-4124-A181-2B54B708484F}" type="pres">
      <dgm:prSet presAssocID="{CDA3D93A-D352-4A1D-9EC9-A15A91DD1058}" presName="desTx" presStyleLbl="alignAccFollowNode1" presStyleIdx="0" presStyleCnt="5" custLinFactNeighborX="-261" custLinFactNeighborY="-43575">
        <dgm:presLayoutVars>
          <dgm:bulletEnabled val="1"/>
        </dgm:presLayoutVars>
      </dgm:prSet>
      <dgm:spPr/>
      <dgm:t>
        <a:bodyPr/>
        <a:lstStyle/>
        <a:p>
          <a:endParaRPr lang="en-US"/>
        </a:p>
      </dgm:t>
    </dgm:pt>
    <dgm:pt modelId="{A49C52FB-193A-4E21-B03A-DB2BEDED01CC}" type="pres">
      <dgm:prSet presAssocID="{CC645B96-4C9C-424D-AA9A-9978E6BB0F2A}" presName="space" presStyleCnt="0"/>
      <dgm:spPr/>
    </dgm:pt>
    <dgm:pt modelId="{E9029CE1-0E35-4A8D-A68E-FBA43F738A7E}" type="pres">
      <dgm:prSet presAssocID="{E3933245-809F-44C9-85CE-D3265C85B898}" presName="composite" presStyleCnt="0"/>
      <dgm:spPr/>
    </dgm:pt>
    <dgm:pt modelId="{4A28B191-8F8D-4EEE-89B9-6075FFFD9E45}" type="pres">
      <dgm:prSet presAssocID="{E3933245-809F-44C9-85CE-D3265C85B898}" presName="parTx" presStyleLbl="alignNode1" presStyleIdx="1" presStyleCnt="5" custLinFactY="-50973" custLinFactNeighborX="-5139" custLinFactNeighborY="-100000">
        <dgm:presLayoutVars>
          <dgm:chMax val="0"/>
          <dgm:chPref val="0"/>
          <dgm:bulletEnabled val="1"/>
        </dgm:presLayoutVars>
      </dgm:prSet>
      <dgm:spPr/>
      <dgm:t>
        <a:bodyPr/>
        <a:lstStyle/>
        <a:p>
          <a:endParaRPr lang="en-US"/>
        </a:p>
      </dgm:t>
    </dgm:pt>
    <dgm:pt modelId="{599665EE-6126-4B3B-B214-48CAC62E16B7}" type="pres">
      <dgm:prSet presAssocID="{E3933245-809F-44C9-85CE-D3265C85B898}" presName="desTx" presStyleLbl="alignAccFollowNode1" presStyleIdx="1" presStyleCnt="5" custLinFactNeighborX="-5139" custLinFactNeighborY="-43575">
        <dgm:presLayoutVars>
          <dgm:bulletEnabled val="1"/>
        </dgm:presLayoutVars>
      </dgm:prSet>
      <dgm:spPr/>
      <dgm:t>
        <a:bodyPr/>
        <a:lstStyle/>
        <a:p>
          <a:endParaRPr lang="en-US"/>
        </a:p>
      </dgm:t>
    </dgm:pt>
    <dgm:pt modelId="{9F9A5E05-3C5F-411E-9354-87B5632A630E}" type="pres">
      <dgm:prSet presAssocID="{79993ABF-267A-41CA-BA50-358B7BD20B8B}" presName="space" presStyleCnt="0"/>
      <dgm:spPr/>
    </dgm:pt>
    <dgm:pt modelId="{B1F7E77F-DB17-438D-A479-E6176AE1119E}" type="pres">
      <dgm:prSet presAssocID="{D3D4F7DC-6FFE-4CBC-91BE-07F6078B9212}" presName="composite" presStyleCnt="0"/>
      <dgm:spPr/>
    </dgm:pt>
    <dgm:pt modelId="{420DCF8E-BB8C-4BB9-955F-AD16D2A85176}" type="pres">
      <dgm:prSet presAssocID="{D3D4F7DC-6FFE-4CBC-91BE-07F6078B9212}" presName="parTx" presStyleLbl="alignNode1" presStyleIdx="2" presStyleCnt="5" custLinFactY="-50973" custLinFactNeighborX="-4561" custLinFactNeighborY="-100000">
        <dgm:presLayoutVars>
          <dgm:chMax val="0"/>
          <dgm:chPref val="0"/>
          <dgm:bulletEnabled val="1"/>
        </dgm:presLayoutVars>
      </dgm:prSet>
      <dgm:spPr/>
      <dgm:t>
        <a:bodyPr/>
        <a:lstStyle/>
        <a:p>
          <a:endParaRPr lang="en-US"/>
        </a:p>
      </dgm:t>
    </dgm:pt>
    <dgm:pt modelId="{AC05D324-574A-4E98-BF35-8933A1A2F731}" type="pres">
      <dgm:prSet presAssocID="{D3D4F7DC-6FFE-4CBC-91BE-07F6078B9212}" presName="desTx" presStyleLbl="alignAccFollowNode1" presStyleIdx="2" presStyleCnt="5" custLinFactNeighborX="-4561" custLinFactNeighborY="-43575">
        <dgm:presLayoutVars>
          <dgm:bulletEnabled val="1"/>
        </dgm:presLayoutVars>
      </dgm:prSet>
      <dgm:spPr/>
      <dgm:t>
        <a:bodyPr/>
        <a:lstStyle/>
        <a:p>
          <a:endParaRPr lang="en-US"/>
        </a:p>
      </dgm:t>
    </dgm:pt>
    <dgm:pt modelId="{55FEEF7F-ABE6-42C9-98E6-3DE55120BE2C}" type="pres">
      <dgm:prSet presAssocID="{D05B605D-180C-446E-B702-898F71F2C509}" presName="space" presStyleCnt="0"/>
      <dgm:spPr/>
    </dgm:pt>
    <dgm:pt modelId="{764915E5-E1CA-4681-8CF6-40D589BD15EF}" type="pres">
      <dgm:prSet presAssocID="{6E00CB1B-E186-417A-B3A6-C5F998E18A05}" presName="composite" presStyleCnt="0"/>
      <dgm:spPr/>
    </dgm:pt>
    <dgm:pt modelId="{7845EAAB-5010-4808-946D-8BA8804CCD30}" type="pres">
      <dgm:prSet presAssocID="{6E00CB1B-E186-417A-B3A6-C5F998E18A05}" presName="parTx" presStyleLbl="alignNode1" presStyleIdx="3" presStyleCnt="5" custLinFactY="-50973" custLinFactNeighborX="-3983" custLinFactNeighborY="-100000">
        <dgm:presLayoutVars>
          <dgm:chMax val="0"/>
          <dgm:chPref val="0"/>
          <dgm:bulletEnabled val="1"/>
        </dgm:presLayoutVars>
      </dgm:prSet>
      <dgm:spPr/>
      <dgm:t>
        <a:bodyPr/>
        <a:lstStyle/>
        <a:p>
          <a:endParaRPr lang="en-US"/>
        </a:p>
      </dgm:t>
    </dgm:pt>
    <dgm:pt modelId="{A5022E1B-CD65-40C8-859F-98BF59B8C4BD}" type="pres">
      <dgm:prSet presAssocID="{6E00CB1B-E186-417A-B3A6-C5F998E18A05}" presName="desTx" presStyleLbl="alignAccFollowNode1" presStyleIdx="3" presStyleCnt="5" custLinFactNeighborX="-3983" custLinFactNeighborY="-43575">
        <dgm:presLayoutVars>
          <dgm:bulletEnabled val="1"/>
        </dgm:presLayoutVars>
      </dgm:prSet>
      <dgm:spPr/>
      <dgm:t>
        <a:bodyPr/>
        <a:lstStyle/>
        <a:p>
          <a:endParaRPr lang="en-US"/>
        </a:p>
      </dgm:t>
    </dgm:pt>
    <dgm:pt modelId="{B8E42F8F-8F97-4550-99D4-26C00C323921}" type="pres">
      <dgm:prSet presAssocID="{93D432A1-AAEC-4AC1-9C7E-2F9FE446F079}" presName="space" presStyleCnt="0"/>
      <dgm:spPr/>
    </dgm:pt>
    <dgm:pt modelId="{AB16F2DF-4A59-4F25-9F37-3D0EC324B83E}" type="pres">
      <dgm:prSet presAssocID="{A54F9F50-1CEE-4CDE-8380-17EFE4EF02CB}" presName="composite" presStyleCnt="0"/>
      <dgm:spPr/>
    </dgm:pt>
    <dgm:pt modelId="{79489529-5EA0-4043-9AFB-743673B5722E}" type="pres">
      <dgm:prSet presAssocID="{A54F9F50-1CEE-4CDE-8380-17EFE4EF02CB}" presName="parTx" presStyleLbl="alignNode1" presStyleIdx="4" presStyleCnt="5" custLinFactY="-50973" custLinFactNeighborX="-8861" custLinFactNeighborY="-100000">
        <dgm:presLayoutVars>
          <dgm:chMax val="0"/>
          <dgm:chPref val="0"/>
          <dgm:bulletEnabled val="1"/>
        </dgm:presLayoutVars>
      </dgm:prSet>
      <dgm:spPr/>
      <dgm:t>
        <a:bodyPr/>
        <a:lstStyle/>
        <a:p>
          <a:endParaRPr lang="en-US"/>
        </a:p>
      </dgm:t>
    </dgm:pt>
    <dgm:pt modelId="{58DE3BDA-15DD-44B9-9D4D-E6B634A25683}" type="pres">
      <dgm:prSet presAssocID="{A54F9F50-1CEE-4CDE-8380-17EFE4EF02CB}" presName="desTx" presStyleLbl="alignAccFollowNode1" presStyleIdx="4" presStyleCnt="5" custLinFactNeighborX="-8861" custLinFactNeighborY="-43575">
        <dgm:presLayoutVars>
          <dgm:bulletEnabled val="1"/>
        </dgm:presLayoutVars>
      </dgm:prSet>
      <dgm:spPr/>
      <dgm:t>
        <a:bodyPr/>
        <a:lstStyle/>
        <a:p>
          <a:endParaRPr lang="en-US"/>
        </a:p>
      </dgm:t>
    </dgm:pt>
  </dgm:ptLst>
  <dgm:cxnLst>
    <dgm:cxn modelId="{453E6BEF-029D-498C-AB8C-8F029D8CDC9E}" type="presOf" srcId="{75854419-0548-4CF8-A3C6-FB063093A424}" destId="{58DE3BDA-15DD-44B9-9D4D-E6B634A25683}" srcOrd="0" destOrd="2" presId="urn:microsoft.com/office/officeart/2005/8/layout/hList1"/>
    <dgm:cxn modelId="{364E1625-137B-417F-8258-BF66136898F8}" type="presOf" srcId="{D3D4F7DC-6FFE-4CBC-91BE-07F6078B9212}" destId="{420DCF8E-BB8C-4BB9-955F-AD16D2A85176}" srcOrd="0" destOrd="0" presId="urn:microsoft.com/office/officeart/2005/8/layout/hList1"/>
    <dgm:cxn modelId="{E0DBDDE8-A6B2-4B2E-A42D-87DEA7939087}" type="presOf" srcId="{1BB1E137-043C-4F8A-9967-5112789EE507}" destId="{AC05D324-574A-4E98-BF35-8933A1A2F731}" srcOrd="0" destOrd="0" presId="urn:microsoft.com/office/officeart/2005/8/layout/hList1"/>
    <dgm:cxn modelId="{966C1CCA-7D1C-4C18-A35D-F4BB608C419D}" srcId="{17A59C89-9DDC-496E-A344-1761AD00DE7C}" destId="{D3D4F7DC-6FFE-4CBC-91BE-07F6078B9212}" srcOrd="2" destOrd="0" parTransId="{BE06738A-13E4-4349-BAF4-11D7227937E1}" sibTransId="{D05B605D-180C-446E-B702-898F71F2C509}"/>
    <dgm:cxn modelId="{39828105-E3BA-4D7C-B95C-84EB8AEDF646}" srcId="{CDA3D93A-D352-4A1D-9EC9-A15A91DD1058}" destId="{E5FFF19D-1BE2-4E6C-8E6E-EC7A627751AE}" srcOrd="2" destOrd="0" parTransId="{96E53E2F-4535-43FA-B965-A6AC79876867}" sibTransId="{64820226-1236-48B2-950B-DE496878E0A0}"/>
    <dgm:cxn modelId="{24FA04F9-064B-41C6-9B53-692C196BA1C3}" type="presOf" srcId="{0108F0DF-213E-4A11-BB53-C91C1F4406A1}" destId="{599665EE-6126-4B3B-B214-48CAC62E16B7}" srcOrd="0" destOrd="0" presId="urn:microsoft.com/office/officeart/2005/8/layout/hList1"/>
    <dgm:cxn modelId="{7FF32D51-FEF6-4B9C-B0F4-48E15C4A63B9}" srcId="{A54F9F50-1CEE-4CDE-8380-17EFE4EF02CB}" destId="{830C47B3-E362-4D99-9A90-D5F4960C3E93}" srcOrd="0" destOrd="0" parTransId="{30BAEBEF-84D1-4F8B-B6B1-82B6D07E85CA}" sibTransId="{C147E91E-B642-4AF8-83ED-CFB53D3A3FAC}"/>
    <dgm:cxn modelId="{055E5591-2171-4BD9-8F55-44A9C20D0D94}" srcId="{E3933245-809F-44C9-85CE-D3265C85B898}" destId="{0108F0DF-213E-4A11-BB53-C91C1F4406A1}" srcOrd="0" destOrd="0" parTransId="{1702E6CA-9FD9-48B2-87C8-ECE024466243}" sibTransId="{33033503-4245-4ADF-95C6-3F9EA1FA483D}"/>
    <dgm:cxn modelId="{22EB322B-140B-40FF-B3DF-1823D99C6475}" type="presOf" srcId="{3DCCDCF4-6094-4940-B405-FC8739E0EB4F}" destId="{A5022E1B-CD65-40C8-859F-98BF59B8C4BD}" srcOrd="0" destOrd="2" presId="urn:microsoft.com/office/officeart/2005/8/layout/hList1"/>
    <dgm:cxn modelId="{0C55E11E-D491-42CD-AAD6-130DEEA44855}" srcId="{17A59C89-9DDC-496E-A344-1761AD00DE7C}" destId="{CDA3D93A-D352-4A1D-9EC9-A15A91DD1058}" srcOrd="0" destOrd="0" parTransId="{E2A4B1B5-5F26-43F8-8202-18F880DAF287}" sibTransId="{CC645B96-4C9C-424D-AA9A-9978E6BB0F2A}"/>
    <dgm:cxn modelId="{D896984B-A9E1-4B74-89B0-A5E47763FADA}" srcId="{6E00CB1B-E186-417A-B3A6-C5F998E18A05}" destId="{57978708-FEE3-4E94-A6E6-A9EF475D3268}" srcOrd="5" destOrd="0" parTransId="{AFA2ACE2-F85B-459A-8590-F2A24B120906}" sibTransId="{67869C15-815D-439C-BF42-B360A725DFFE}"/>
    <dgm:cxn modelId="{27390CB6-A2BD-4AC2-9DDE-2B6DFB4E50B2}" srcId="{CDA3D93A-D352-4A1D-9EC9-A15A91DD1058}" destId="{3B1C567A-5EE2-41E3-9EB9-AB0620774ED3}" srcOrd="3" destOrd="0" parTransId="{D68FC65D-28A9-469C-9A18-BE3C5896B0EF}" sibTransId="{CC898916-2BA2-4E64-8861-9A5FA435DBCB}"/>
    <dgm:cxn modelId="{7398A81F-773D-49DF-9808-B132A8CC93DB}" srcId="{6E00CB1B-E186-417A-B3A6-C5F998E18A05}" destId="{26D9FA35-2363-4413-8546-AB034536BD52}" srcOrd="1" destOrd="0" parTransId="{C397AE4C-10EE-4D42-862E-43F4B32400CD}" sibTransId="{3A825AFD-1A92-44F1-BC36-B49C107597CA}"/>
    <dgm:cxn modelId="{F23D2F78-D29A-41D5-A731-780522FFE5B2}" srcId="{E3933245-809F-44C9-85CE-D3265C85B898}" destId="{88365C3B-EA2F-4CE3-BC64-78C5FF848A99}" srcOrd="1" destOrd="0" parTransId="{00A5B677-F461-42B6-AEC3-A7253A3778B1}" sibTransId="{41508DE8-612C-407F-B6BB-091E2561060D}"/>
    <dgm:cxn modelId="{76FE33F6-DBC3-44E5-8A00-45257673CB84}" srcId="{D3D4F7DC-6FFE-4CBC-91BE-07F6078B9212}" destId="{E4BDF255-CAD7-4CD1-9A68-27D890DEBDAA}" srcOrd="3" destOrd="0" parTransId="{56360A2C-3E0C-48DC-A85A-9D592A314648}" sibTransId="{D7FA8671-3624-4A16-9675-7ACD7C2BE833}"/>
    <dgm:cxn modelId="{7D50B5DB-5E4D-4420-8144-ACABD4CF78DF}" srcId="{E3933245-809F-44C9-85CE-D3265C85B898}" destId="{30303572-8B33-49CC-8FE8-995865181403}" srcOrd="2" destOrd="0" parTransId="{D0FC21DF-23DA-48FB-A172-A62D65B54ECE}" sibTransId="{701FCE14-2E2A-4C2B-A2DD-AB8D60E19BC8}"/>
    <dgm:cxn modelId="{33B33F87-1BA2-4163-890F-509F7FFD994E}" type="presOf" srcId="{123CCF08-CB7C-4D53-9D70-7437F86120BA}" destId="{A5022E1B-CD65-40C8-859F-98BF59B8C4BD}" srcOrd="0" destOrd="0" presId="urn:microsoft.com/office/officeart/2005/8/layout/hList1"/>
    <dgm:cxn modelId="{23777F0C-6705-4394-9659-CAAF6274DBA3}" type="presOf" srcId="{FFD964A8-BB64-4301-9A35-A34AE75520F8}" destId="{A5022E1B-CD65-40C8-859F-98BF59B8C4BD}" srcOrd="0" destOrd="4" presId="urn:microsoft.com/office/officeart/2005/8/layout/hList1"/>
    <dgm:cxn modelId="{48529DF2-7E63-43FE-979D-31C4913CA72A}" type="presOf" srcId="{0D745BEC-4879-403C-860E-D47FF7ED3655}" destId="{58DE3BDA-15DD-44B9-9D4D-E6B634A25683}" srcOrd="0" destOrd="1" presId="urn:microsoft.com/office/officeart/2005/8/layout/hList1"/>
    <dgm:cxn modelId="{8C8F487B-AD20-48A8-88F6-A6E1B9218A5C}" srcId="{17A59C89-9DDC-496E-A344-1761AD00DE7C}" destId="{6E00CB1B-E186-417A-B3A6-C5F998E18A05}" srcOrd="3" destOrd="0" parTransId="{636B9866-A531-4C12-A5CF-C680920D1B91}" sibTransId="{93D432A1-AAEC-4AC1-9C7E-2F9FE446F079}"/>
    <dgm:cxn modelId="{B733C9FF-260B-4EDE-82B9-6FC8FAFCC9D4}" type="presOf" srcId="{88365C3B-EA2F-4CE3-BC64-78C5FF848A99}" destId="{599665EE-6126-4B3B-B214-48CAC62E16B7}" srcOrd="0" destOrd="1" presId="urn:microsoft.com/office/officeart/2005/8/layout/hList1"/>
    <dgm:cxn modelId="{C4CDCA8D-8CAD-458A-ADDA-4A2EB8C638D1}" srcId="{17A59C89-9DDC-496E-A344-1761AD00DE7C}" destId="{A54F9F50-1CEE-4CDE-8380-17EFE4EF02CB}" srcOrd="4" destOrd="0" parTransId="{FBF4A212-E8D0-4F84-A24A-1DC9C8825170}" sibTransId="{09D62786-3516-446F-8EBF-150DD353B75B}"/>
    <dgm:cxn modelId="{CB091B88-4542-4FAE-9C79-54F2E80B78D3}" type="presOf" srcId="{E5FFF19D-1BE2-4E6C-8E6E-EC7A627751AE}" destId="{864B190D-DFD0-4124-A181-2B54B708484F}" srcOrd="0" destOrd="2" presId="urn:microsoft.com/office/officeart/2005/8/layout/hList1"/>
    <dgm:cxn modelId="{22FCA2AF-1C79-4D4E-9510-14A1F946A3FB}" srcId="{6E00CB1B-E186-417A-B3A6-C5F998E18A05}" destId="{123CCF08-CB7C-4D53-9D70-7437F86120BA}" srcOrd="0" destOrd="0" parTransId="{FF572265-1E6F-47E9-8E8E-42DF9A6D2805}" sibTransId="{7844CEC8-3399-4A55-A922-2162CB520F47}"/>
    <dgm:cxn modelId="{6D2CB398-25AF-4C3C-999E-A7B85FEC15FF}" srcId="{D3D4F7DC-6FFE-4CBC-91BE-07F6078B9212}" destId="{BC7921DF-2E96-4DB6-AB0B-FC656D1A9D4D}" srcOrd="1" destOrd="0" parTransId="{0C0631AB-ABE8-49DD-9336-F974ADAEDB88}" sibTransId="{CFA8E043-02B1-49C0-85C7-DE5832716A25}"/>
    <dgm:cxn modelId="{3DAF1093-A048-4D1F-ADB4-A2ABADF90878}" srcId="{D3D4F7DC-6FFE-4CBC-91BE-07F6078B9212}" destId="{08A4610B-5C39-4F4A-8A7E-F91FE2BD031B}" srcOrd="2" destOrd="0" parTransId="{2D4C4CB4-A368-45AE-BC5A-2588166B2807}" sibTransId="{1772DE32-3C91-49DB-966D-9B3F159585D8}"/>
    <dgm:cxn modelId="{2A0E149C-3BCB-4C1C-953A-807249ACC2D5}" type="presOf" srcId="{17A59C89-9DDC-496E-A344-1761AD00DE7C}" destId="{45F335D2-B7DA-4278-A281-DF34797D018B}" srcOrd="0" destOrd="0" presId="urn:microsoft.com/office/officeart/2005/8/layout/hList1"/>
    <dgm:cxn modelId="{AD8E017B-DF20-4C46-B3E1-AFEB1DF60A7E}" srcId="{17A59C89-9DDC-496E-A344-1761AD00DE7C}" destId="{E3933245-809F-44C9-85CE-D3265C85B898}" srcOrd="1" destOrd="0" parTransId="{E30DCB17-3191-4849-9D60-2F1F16145A69}" sibTransId="{79993ABF-267A-41CA-BA50-358B7BD20B8B}"/>
    <dgm:cxn modelId="{1FDA4416-ECD0-4E72-91FD-344385D33DA0}" type="presOf" srcId="{A54F9F50-1CEE-4CDE-8380-17EFE4EF02CB}" destId="{79489529-5EA0-4043-9AFB-743673B5722E}" srcOrd="0" destOrd="0" presId="urn:microsoft.com/office/officeart/2005/8/layout/hList1"/>
    <dgm:cxn modelId="{BA2D25D8-CFFD-4ABF-9A1D-7D29CE78B9DF}" srcId="{A54F9F50-1CEE-4CDE-8380-17EFE4EF02CB}" destId="{0D745BEC-4879-403C-860E-D47FF7ED3655}" srcOrd="1" destOrd="0" parTransId="{96E17629-7D09-4D7B-8C20-C203C8DADF3F}" sibTransId="{F9561C4B-A80A-4009-8639-AEE44F24EA0C}"/>
    <dgm:cxn modelId="{46252930-F4A4-4A5E-A734-59B318362F76}" type="presOf" srcId="{30303572-8B33-49CC-8FE8-995865181403}" destId="{599665EE-6126-4B3B-B214-48CAC62E16B7}" srcOrd="0" destOrd="2" presId="urn:microsoft.com/office/officeart/2005/8/layout/hList1"/>
    <dgm:cxn modelId="{D4980E36-7E18-413F-B5FF-B35D0A3CB309}" type="presOf" srcId="{CDA3D93A-D352-4A1D-9EC9-A15A91DD1058}" destId="{EF2105A2-DC03-4599-A5E1-DD76A35C9B31}" srcOrd="0" destOrd="0" presId="urn:microsoft.com/office/officeart/2005/8/layout/hList1"/>
    <dgm:cxn modelId="{88F35C95-348B-4795-BC42-D415540C653A}" srcId="{CDA3D93A-D352-4A1D-9EC9-A15A91DD1058}" destId="{B7C413D9-A649-49FC-8599-E315C3CC2DE8}" srcOrd="0" destOrd="0" parTransId="{FABDD367-E9D2-4BFA-9AE0-ECEC123CA469}" sibTransId="{20D7485D-07CB-4EB7-971C-D3B30F8CB093}"/>
    <dgm:cxn modelId="{39B3761D-5182-424A-BF51-9C7B990A3411}" srcId="{6E00CB1B-E186-417A-B3A6-C5F998E18A05}" destId="{D827F22A-5156-4057-B845-6C868B92AF36}" srcOrd="3" destOrd="0" parTransId="{DD9D4B09-9A8C-4BAC-97CB-6EFD117A27C0}" sibTransId="{B72A6D9B-8CDA-4E10-A502-1388FCB2137B}"/>
    <dgm:cxn modelId="{878F0794-F3EF-46B9-AB4E-149038D878EE}" srcId="{A54F9F50-1CEE-4CDE-8380-17EFE4EF02CB}" destId="{75854419-0548-4CF8-A3C6-FB063093A424}" srcOrd="2" destOrd="0" parTransId="{CFAD4523-24BA-45B1-B8F9-93F075C0CA5C}" sibTransId="{1178A0FD-8675-42C3-96E7-A6E13CED6FEB}"/>
    <dgm:cxn modelId="{2D71CA66-3B4B-4F2D-B46C-6FC49BF42FB7}" type="presOf" srcId="{BC7921DF-2E96-4DB6-AB0B-FC656D1A9D4D}" destId="{AC05D324-574A-4E98-BF35-8933A1A2F731}" srcOrd="0" destOrd="1" presId="urn:microsoft.com/office/officeart/2005/8/layout/hList1"/>
    <dgm:cxn modelId="{E0C73DA9-A2D5-4D00-A498-89B1E55AEA3E}" type="presOf" srcId="{26D9FA35-2363-4413-8546-AB034536BD52}" destId="{A5022E1B-CD65-40C8-859F-98BF59B8C4BD}" srcOrd="0" destOrd="1" presId="urn:microsoft.com/office/officeart/2005/8/layout/hList1"/>
    <dgm:cxn modelId="{84B46305-C06A-4B51-ABF6-09E609D55953}" type="presOf" srcId="{57978708-FEE3-4E94-A6E6-A9EF475D3268}" destId="{A5022E1B-CD65-40C8-859F-98BF59B8C4BD}" srcOrd="0" destOrd="5" presId="urn:microsoft.com/office/officeart/2005/8/layout/hList1"/>
    <dgm:cxn modelId="{A40A9789-96EC-4008-BA5C-938C942121B3}" type="presOf" srcId="{E3933245-809F-44C9-85CE-D3265C85B898}" destId="{4A28B191-8F8D-4EEE-89B9-6075FFFD9E45}" srcOrd="0" destOrd="0" presId="urn:microsoft.com/office/officeart/2005/8/layout/hList1"/>
    <dgm:cxn modelId="{C7AC5F6F-59FC-434C-BF52-7A3865D6B110}" type="presOf" srcId="{D827F22A-5156-4057-B845-6C868B92AF36}" destId="{A5022E1B-CD65-40C8-859F-98BF59B8C4BD}" srcOrd="0" destOrd="3" presId="urn:microsoft.com/office/officeart/2005/8/layout/hList1"/>
    <dgm:cxn modelId="{AE9F3187-C7E5-4670-AB83-C55E1775399B}" srcId="{D3D4F7DC-6FFE-4CBC-91BE-07F6078B9212}" destId="{1BB1E137-043C-4F8A-9967-5112789EE507}" srcOrd="0" destOrd="0" parTransId="{D707C7F4-02DD-4166-BD7B-84834CF4D2D4}" sibTransId="{FF524FB4-4573-464C-9439-E5677D0814FF}"/>
    <dgm:cxn modelId="{67CD8115-D86C-4D9A-8315-759A9792EFAA}" type="presOf" srcId="{B7C413D9-A649-49FC-8599-E315C3CC2DE8}" destId="{864B190D-DFD0-4124-A181-2B54B708484F}" srcOrd="0" destOrd="0" presId="urn:microsoft.com/office/officeart/2005/8/layout/hList1"/>
    <dgm:cxn modelId="{3910A119-621A-4878-ACC5-7C10CC5840D4}" type="presOf" srcId="{08A4610B-5C39-4F4A-8A7E-F91FE2BD031B}" destId="{AC05D324-574A-4E98-BF35-8933A1A2F731}" srcOrd="0" destOrd="2" presId="urn:microsoft.com/office/officeart/2005/8/layout/hList1"/>
    <dgm:cxn modelId="{8C42BB8B-A230-41F2-8495-340D6C6F5393}" srcId="{6E00CB1B-E186-417A-B3A6-C5F998E18A05}" destId="{3DCCDCF4-6094-4940-B405-FC8739E0EB4F}" srcOrd="2" destOrd="0" parTransId="{664177BA-7CE8-47A0-9534-F89762FFF817}" sibTransId="{2A75989A-780F-4BBE-A036-A6EC191EE372}"/>
    <dgm:cxn modelId="{1E294CE5-FCE4-4A6B-9334-1D92A4DA1CB7}" srcId="{6E00CB1B-E186-417A-B3A6-C5F998E18A05}" destId="{FFD964A8-BB64-4301-9A35-A34AE75520F8}" srcOrd="4" destOrd="0" parTransId="{6D3A072C-CF70-4268-BE51-10CA42E9A6B2}" sibTransId="{FAD4EE24-28D4-4150-AB9B-E8B05DAB6135}"/>
    <dgm:cxn modelId="{2EC7EF27-7106-41C3-9F41-A6D1F003729F}" type="presOf" srcId="{E4BDF255-CAD7-4CD1-9A68-27D890DEBDAA}" destId="{AC05D324-574A-4E98-BF35-8933A1A2F731}" srcOrd="0" destOrd="3" presId="urn:microsoft.com/office/officeart/2005/8/layout/hList1"/>
    <dgm:cxn modelId="{34D5004D-84D3-4743-B4BC-F923ED631088}" type="presOf" srcId="{6E00CB1B-E186-417A-B3A6-C5F998E18A05}" destId="{7845EAAB-5010-4808-946D-8BA8804CCD30}" srcOrd="0" destOrd="0" presId="urn:microsoft.com/office/officeart/2005/8/layout/hList1"/>
    <dgm:cxn modelId="{9874744A-54FB-4EC2-9977-BB004D1C1062}" type="presOf" srcId="{3B1C567A-5EE2-41E3-9EB9-AB0620774ED3}" destId="{864B190D-DFD0-4124-A181-2B54B708484F}" srcOrd="0" destOrd="3" presId="urn:microsoft.com/office/officeart/2005/8/layout/hList1"/>
    <dgm:cxn modelId="{13745FE2-F306-4D7E-A06C-EBC6586BE6D8}" type="presOf" srcId="{3BC61C79-A9A5-475D-BD1E-34D99C57CEE6}" destId="{864B190D-DFD0-4124-A181-2B54B708484F}" srcOrd="0" destOrd="1" presId="urn:microsoft.com/office/officeart/2005/8/layout/hList1"/>
    <dgm:cxn modelId="{DD9F6533-1E48-473F-BF10-6D36494BF54B}" type="presOf" srcId="{830C47B3-E362-4D99-9A90-D5F4960C3E93}" destId="{58DE3BDA-15DD-44B9-9D4D-E6B634A25683}" srcOrd="0" destOrd="0" presId="urn:microsoft.com/office/officeart/2005/8/layout/hList1"/>
    <dgm:cxn modelId="{29AC2F0D-FEC8-46D2-B26D-0304CA8B45FC}" srcId="{CDA3D93A-D352-4A1D-9EC9-A15A91DD1058}" destId="{3BC61C79-A9A5-475D-BD1E-34D99C57CEE6}" srcOrd="1" destOrd="0" parTransId="{3C257332-BE0C-44F1-8B9D-BED048579EE1}" sibTransId="{56BF6BF7-C326-4C1C-9132-061E81E928F1}"/>
    <dgm:cxn modelId="{C6C6D886-F9C4-4071-8C9B-0946EEE40F5B}" type="presParOf" srcId="{45F335D2-B7DA-4278-A281-DF34797D018B}" destId="{0D2F2B9C-9A46-4067-8C14-CCA011FDC88E}" srcOrd="0" destOrd="0" presId="urn:microsoft.com/office/officeart/2005/8/layout/hList1"/>
    <dgm:cxn modelId="{8D174DB9-FD34-4A63-9036-06707E3079AF}" type="presParOf" srcId="{0D2F2B9C-9A46-4067-8C14-CCA011FDC88E}" destId="{EF2105A2-DC03-4599-A5E1-DD76A35C9B31}" srcOrd="0" destOrd="0" presId="urn:microsoft.com/office/officeart/2005/8/layout/hList1"/>
    <dgm:cxn modelId="{5ED122ED-BB3D-42D0-BE51-FA2A9ED0F920}" type="presParOf" srcId="{0D2F2B9C-9A46-4067-8C14-CCA011FDC88E}" destId="{864B190D-DFD0-4124-A181-2B54B708484F}" srcOrd="1" destOrd="0" presId="urn:microsoft.com/office/officeart/2005/8/layout/hList1"/>
    <dgm:cxn modelId="{85E0792D-6CC1-4205-B459-0B4479FF8A15}" type="presParOf" srcId="{45F335D2-B7DA-4278-A281-DF34797D018B}" destId="{A49C52FB-193A-4E21-B03A-DB2BEDED01CC}" srcOrd="1" destOrd="0" presId="urn:microsoft.com/office/officeart/2005/8/layout/hList1"/>
    <dgm:cxn modelId="{C4816627-E0F7-4335-900B-1522963FD7BD}" type="presParOf" srcId="{45F335D2-B7DA-4278-A281-DF34797D018B}" destId="{E9029CE1-0E35-4A8D-A68E-FBA43F738A7E}" srcOrd="2" destOrd="0" presId="urn:microsoft.com/office/officeart/2005/8/layout/hList1"/>
    <dgm:cxn modelId="{CC1AF9EB-7F8D-42B3-B21B-AB0A3E47887B}" type="presParOf" srcId="{E9029CE1-0E35-4A8D-A68E-FBA43F738A7E}" destId="{4A28B191-8F8D-4EEE-89B9-6075FFFD9E45}" srcOrd="0" destOrd="0" presId="urn:microsoft.com/office/officeart/2005/8/layout/hList1"/>
    <dgm:cxn modelId="{6C16166C-4B47-4D3B-9F96-DBBC8BD4B9A7}" type="presParOf" srcId="{E9029CE1-0E35-4A8D-A68E-FBA43F738A7E}" destId="{599665EE-6126-4B3B-B214-48CAC62E16B7}" srcOrd="1" destOrd="0" presId="urn:microsoft.com/office/officeart/2005/8/layout/hList1"/>
    <dgm:cxn modelId="{2C4CBAF5-6EAB-473B-9CE0-AC3779F23BC9}" type="presParOf" srcId="{45F335D2-B7DA-4278-A281-DF34797D018B}" destId="{9F9A5E05-3C5F-411E-9354-87B5632A630E}" srcOrd="3" destOrd="0" presId="urn:microsoft.com/office/officeart/2005/8/layout/hList1"/>
    <dgm:cxn modelId="{184F6801-07DF-4E21-B23D-C4C8082AD1A8}" type="presParOf" srcId="{45F335D2-B7DA-4278-A281-DF34797D018B}" destId="{B1F7E77F-DB17-438D-A479-E6176AE1119E}" srcOrd="4" destOrd="0" presId="urn:microsoft.com/office/officeart/2005/8/layout/hList1"/>
    <dgm:cxn modelId="{44FEA9FB-931F-443A-AA18-6FFC4F4BDB5B}" type="presParOf" srcId="{B1F7E77F-DB17-438D-A479-E6176AE1119E}" destId="{420DCF8E-BB8C-4BB9-955F-AD16D2A85176}" srcOrd="0" destOrd="0" presId="urn:microsoft.com/office/officeart/2005/8/layout/hList1"/>
    <dgm:cxn modelId="{3A802DB9-93B5-4640-8826-F42BC83E31BB}" type="presParOf" srcId="{B1F7E77F-DB17-438D-A479-E6176AE1119E}" destId="{AC05D324-574A-4E98-BF35-8933A1A2F731}" srcOrd="1" destOrd="0" presId="urn:microsoft.com/office/officeart/2005/8/layout/hList1"/>
    <dgm:cxn modelId="{189B3AA1-A8FA-4CBA-8E67-5D1DDEB91C2C}" type="presParOf" srcId="{45F335D2-B7DA-4278-A281-DF34797D018B}" destId="{55FEEF7F-ABE6-42C9-98E6-3DE55120BE2C}" srcOrd="5" destOrd="0" presId="urn:microsoft.com/office/officeart/2005/8/layout/hList1"/>
    <dgm:cxn modelId="{01D49E08-DD1C-4716-AE8C-FC1AA968DC0E}" type="presParOf" srcId="{45F335D2-B7DA-4278-A281-DF34797D018B}" destId="{764915E5-E1CA-4681-8CF6-40D589BD15EF}" srcOrd="6" destOrd="0" presId="urn:microsoft.com/office/officeart/2005/8/layout/hList1"/>
    <dgm:cxn modelId="{7CCF5F6B-D9F4-4CE0-9ABF-8E9D81E2B0D5}" type="presParOf" srcId="{764915E5-E1CA-4681-8CF6-40D589BD15EF}" destId="{7845EAAB-5010-4808-946D-8BA8804CCD30}" srcOrd="0" destOrd="0" presId="urn:microsoft.com/office/officeart/2005/8/layout/hList1"/>
    <dgm:cxn modelId="{A3CCD940-3F4F-4AE4-BCDB-1BC3329BBD70}" type="presParOf" srcId="{764915E5-E1CA-4681-8CF6-40D589BD15EF}" destId="{A5022E1B-CD65-40C8-859F-98BF59B8C4BD}" srcOrd="1" destOrd="0" presId="urn:microsoft.com/office/officeart/2005/8/layout/hList1"/>
    <dgm:cxn modelId="{E37A4F24-6AB0-40F3-BD15-CA4DD75E4402}" type="presParOf" srcId="{45F335D2-B7DA-4278-A281-DF34797D018B}" destId="{B8E42F8F-8F97-4550-99D4-26C00C323921}" srcOrd="7" destOrd="0" presId="urn:microsoft.com/office/officeart/2005/8/layout/hList1"/>
    <dgm:cxn modelId="{45CCD094-1A84-409A-93F7-92473E7041D1}" type="presParOf" srcId="{45F335D2-B7DA-4278-A281-DF34797D018B}" destId="{AB16F2DF-4A59-4F25-9F37-3D0EC324B83E}" srcOrd="8" destOrd="0" presId="urn:microsoft.com/office/officeart/2005/8/layout/hList1"/>
    <dgm:cxn modelId="{81F26A81-EDF4-4F85-B2A6-AAF3E3929614}" type="presParOf" srcId="{AB16F2DF-4A59-4F25-9F37-3D0EC324B83E}" destId="{79489529-5EA0-4043-9AFB-743673B5722E}" srcOrd="0" destOrd="0" presId="urn:microsoft.com/office/officeart/2005/8/layout/hList1"/>
    <dgm:cxn modelId="{6C49ED9D-8C50-441F-8CB0-D035DC0CBD9C}" type="presParOf" srcId="{AB16F2DF-4A59-4F25-9F37-3D0EC324B83E}" destId="{58DE3BDA-15DD-44B9-9D4D-E6B634A25683}"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599B0-314B-459B-ACAF-96218911D09C}">
      <dsp:nvSpPr>
        <dsp:cNvPr id="0" name=""/>
        <dsp:cNvSpPr/>
      </dsp:nvSpPr>
      <dsp:spPr>
        <a:xfrm>
          <a:off x="3768662" y="3976"/>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Individual Counseling</a:t>
          </a:r>
          <a:endParaRPr lang="en-US" sz="1400" kern="1200" dirty="0"/>
        </a:p>
      </dsp:txBody>
      <dsp:txXfrm>
        <a:off x="3805135" y="40449"/>
        <a:ext cx="1076528" cy="674212"/>
      </dsp:txXfrm>
    </dsp:sp>
    <dsp:sp modelId="{B18B38ED-2BDE-4495-B4C3-558361A2D819}">
      <dsp:nvSpPr>
        <dsp:cNvPr id="0" name=""/>
        <dsp:cNvSpPr/>
      </dsp:nvSpPr>
      <dsp:spPr>
        <a:xfrm>
          <a:off x="1472074" y="377555"/>
          <a:ext cx="5742651" cy="5742651"/>
        </a:xfrm>
        <a:custGeom>
          <a:avLst/>
          <a:gdLst/>
          <a:ahLst/>
          <a:cxnLst/>
          <a:rect l="0" t="0" r="0" b="0"/>
          <a:pathLst>
            <a:path>
              <a:moveTo>
                <a:pt x="3453305" y="59598"/>
              </a:moveTo>
              <a:arcTo wR="2871325" hR="2871325" stAng="16901648"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14315"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Group Counseling</a:t>
          </a:r>
          <a:endParaRPr lang="en-US" sz="1400" kern="1200" dirty="0"/>
        </a:p>
      </dsp:txBody>
      <dsp:txXfrm>
        <a:off x="5650788" y="712211"/>
        <a:ext cx="1076528" cy="674212"/>
      </dsp:txXfrm>
    </dsp:sp>
    <dsp:sp modelId="{AE395A4B-97C6-4213-B7CE-C1419F004748}">
      <dsp:nvSpPr>
        <dsp:cNvPr id="0" name=""/>
        <dsp:cNvSpPr/>
      </dsp:nvSpPr>
      <dsp:spPr>
        <a:xfrm>
          <a:off x="1472074" y="377555"/>
          <a:ext cx="5742651" cy="5742651"/>
        </a:xfrm>
        <a:custGeom>
          <a:avLst/>
          <a:gdLst/>
          <a:ahLst/>
          <a:cxnLst/>
          <a:rect l="0" t="0" r="0" b="0"/>
          <a:pathLst>
            <a:path>
              <a:moveTo>
                <a:pt x="5094135" y="1053737"/>
              </a:moveTo>
              <a:arcTo wR="2871325" hR="2871325" stAng="19243631"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596366"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Parent Orientation Programs</a:t>
          </a:r>
          <a:endParaRPr lang="en-US" sz="1400" kern="1200" dirty="0"/>
        </a:p>
      </dsp:txBody>
      <dsp:txXfrm>
        <a:off x="6632839" y="2413174"/>
        <a:ext cx="1076528" cy="674212"/>
      </dsp:txXfrm>
    </dsp:sp>
    <dsp:sp modelId="{3E73FB38-AD14-4AEA-92B3-0EADAA921EB4}">
      <dsp:nvSpPr>
        <dsp:cNvPr id="0" name=""/>
        <dsp:cNvSpPr/>
      </dsp:nvSpPr>
      <dsp:spPr>
        <a:xfrm>
          <a:off x="1472074" y="377555"/>
          <a:ext cx="5742651" cy="5742651"/>
        </a:xfrm>
        <a:custGeom>
          <a:avLst/>
          <a:gdLst/>
          <a:ahLst/>
          <a:cxnLst/>
          <a:rect l="0" t="0" r="0" b="0"/>
          <a:pathLst>
            <a:path>
              <a:moveTo>
                <a:pt x="5740427" y="2758333"/>
              </a:moveTo>
              <a:arcTo wR="2871325" hR="2871325" stAng="2146468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6255304"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Classroom Lessons</a:t>
          </a:r>
          <a:endParaRPr lang="en-US" sz="1400" kern="1200" dirty="0"/>
        </a:p>
      </dsp:txBody>
      <dsp:txXfrm>
        <a:off x="6291777" y="4347437"/>
        <a:ext cx="1076528" cy="674212"/>
      </dsp:txXfrm>
    </dsp:sp>
    <dsp:sp modelId="{6BEDE3B9-3547-42DC-9CE6-85B38CF38A91}">
      <dsp:nvSpPr>
        <dsp:cNvPr id="0" name=""/>
        <dsp:cNvSpPr/>
      </dsp:nvSpPr>
      <dsp:spPr>
        <a:xfrm>
          <a:off x="1497757" y="346355"/>
          <a:ext cx="5742651" cy="5742651"/>
        </a:xfrm>
        <a:custGeom>
          <a:avLst/>
          <a:gdLst/>
          <a:ahLst/>
          <a:cxnLst/>
          <a:rect l="0" t="0" r="0" b="0"/>
          <a:pathLst>
            <a:path>
              <a:moveTo>
                <a:pt x="5069130" y="4719071"/>
              </a:moveTo>
              <a:arcTo wR="2871325" hR="2871325" stAng="2403273" swAng="112337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C20629-2713-4BD8-B0FA-16C7E497756A}">
      <dsp:nvSpPr>
        <dsp:cNvPr id="0" name=""/>
        <dsp:cNvSpPr/>
      </dsp:nvSpPr>
      <dsp:spPr>
        <a:xfrm>
          <a:off x="4699842" y="557744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Schoolwide</a:t>
          </a:r>
          <a:r>
            <a:rPr lang="en-US" sz="1400" kern="1200" dirty="0" smtClean="0"/>
            <a:t> Initiatives</a:t>
          </a:r>
          <a:endParaRPr lang="en-US" sz="1400" kern="1200" dirty="0"/>
        </a:p>
      </dsp:txBody>
      <dsp:txXfrm>
        <a:off x="4736315" y="5613914"/>
        <a:ext cx="1076528" cy="674212"/>
      </dsp:txXfrm>
    </dsp:sp>
    <dsp:sp modelId="{2DB28BFD-0897-4F86-A776-9E04FEAE38ED}">
      <dsp:nvSpPr>
        <dsp:cNvPr id="0" name=""/>
        <dsp:cNvSpPr/>
      </dsp:nvSpPr>
      <dsp:spPr>
        <a:xfrm>
          <a:off x="1422356" y="370873"/>
          <a:ext cx="5742651" cy="5742651"/>
        </a:xfrm>
        <a:custGeom>
          <a:avLst/>
          <a:gdLst/>
          <a:ahLst/>
          <a:cxnLst/>
          <a:rect l="0" t="0" r="0" b="0"/>
          <a:pathLst>
            <a:path>
              <a:moveTo>
                <a:pt x="3269923" y="5714850"/>
              </a:moveTo>
              <a:arcTo wR="2871325" hR="2871325" stAng="4921226" swAng="89888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2786611" y="557346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Parent Resources</a:t>
          </a:r>
          <a:endParaRPr lang="en-US" sz="1400" kern="1200" dirty="0"/>
        </a:p>
      </dsp:txBody>
      <dsp:txXfrm>
        <a:off x="2823084" y="5609938"/>
        <a:ext cx="1076528" cy="674212"/>
      </dsp:txXfrm>
    </dsp:sp>
    <dsp:sp modelId="{DD80BB54-5418-4F15-A5B8-E69A7D8EDD9F}">
      <dsp:nvSpPr>
        <dsp:cNvPr id="0" name=""/>
        <dsp:cNvSpPr/>
      </dsp:nvSpPr>
      <dsp:spPr>
        <a:xfrm>
          <a:off x="1472074" y="377555"/>
          <a:ext cx="5742651" cy="5742651"/>
        </a:xfrm>
        <a:custGeom>
          <a:avLst/>
          <a:gdLst/>
          <a:ahLst/>
          <a:cxnLst/>
          <a:rect l="0" t="0" r="0" b="0"/>
          <a:pathLst>
            <a:path>
              <a:moveTo>
                <a:pt x="1306951" y="5279072"/>
              </a:moveTo>
              <a:arcTo wR="2871325" hR="2871325" stAng="7380769"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1282021"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Community Outreach</a:t>
          </a:r>
          <a:endParaRPr lang="en-US" sz="1400" kern="1200" dirty="0"/>
        </a:p>
      </dsp:txBody>
      <dsp:txXfrm>
        <a:off x="1318494" y="4347437"/>
        <a:ext cx="1076528" cy="674212"/>
      </dsp:txXfrm>
    </dsp:sp>
    <dsp:sp modelId="{A1AAF711-0AEA-42F7-9DCE-A136A76C1BDE}">
      <dsp:nvSpPr>
        <dsp:cNvPr id="0" name=""/>
        <dsp:cNvSpPr/>
      </dsp:nvSpPr>
      <dsp:spPr>
        <a:xfrm>
          <a:off x="1472074" y="377555"/>
          <a:ext cx="5742651" cy="5742651"/>
        </a:xfrm>
        <a:custGeom>
          <a:avLst/>
          <a:gdLst/>
          <a:ahLst/>
          <a:cxnLst/>
          <a:rect l="0" t="0" r="0" b="0"/>
          <a:pathLst>
            <a:path>
              <a:moveTo>
                <a:pt x="199220" y="3922214"/>
              </a:moveTo>
              <a:arcTo wR="2871325" hR="2871325" stAng="951187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39E371-2ABF-4AB0-B9E7-5E0075432FC0}">
      <dsp:nvSpPr>
        <dsp:cNvPr id="0" name=""/>
        <dsp:cNvSpPr/>
      </dsp:nvSpPr>
      <dsp:spPr>
        <a:xfrm>
          <a:off x="940959"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Articulation &amp; Advocacy</a:t>
          </a:r>
          <a:endParaRPr lang="en-US" sz="1400" kern="1200" dirty="0"/>
        </a:p>
      </dsp:txBody>
      <dsp:txXfrm>
        <a:off x="977432" y="2413174"/>
        <a:ext cx="1076528" cy="674212"/>
      </dsp:txXfrm>
    </dsp:sp>
    <dsp:sp modelId="{6B46D451-EA62-446B-8C16-23DF3093B686}">
      <dsp:nvSpPr>
        <dsp:cNvPr id="0" name=""/>
        <dsp:cNvSpPr/>
      </dsp:nvSpPr>
      <dsp:spPr>
        <a:xfrm>
          <a:off x="1472074" y="377555"/>
          <a:ext cx="5742651" cy="5742651"/>
        </a:xfrm>
        <a:custGeom>
          <a:avLst/>
          <a:gdLst/>
          <a:ahLst/>
          <a:cxnLst/>
          <a:rect l="0" t="0" r="0" b="0"/>
          <a:pathLst>
            <a:path>
              <a:moveTo>
                <a:pt x="138988" y="1988803"/>
              </a:moveTo>
              <a:arcTo wR="2871325" hR="2871325" stAng="11874002"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37475F-92C8-4BA9-8938-94DDB61D709F}">
      <dsp:nvSpPr>
        <dsp:cNvPr id="0" name=""/>
        <dsp:cNvSpPr/>
      </dsp:nvSpPr>
      <dsp:spPr>
        <a:xfrm>
          <a:off x="1923010"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Resources</a:t>
          </a:r>
          <a:endParaRPr lang="en-US" sz="1400" kern="1200" dirty="0"/>
        </a:p>
      </dsp:txBody>
      <dsp:txXfrm>
        <a:off x="1959483" y="712211"/>
        <a:ext cx="1076528" cy="674212"/>
      </dsp:txXfrm>
    </dsp:sp>
    <dsp:sp modelId="{D85308F2-58FA-4BDC-977C-2429C636353C}">
      <dsp:nvSpPr>
        <dsp:cNvPr id="0" name=""/>
        <dsp:cNvSpPr/>
      </dsp:nvSpPr>
      <dsp:spPr>
        <a:xfrm>
          <a:off x="1472074" y="377555"/>
          <a:ext cx="5742651" cy="5742651"/>
        </a:xfrm>
        <a:custGeom>
          <a:avLst/>
          <a:gdLst/>
          <a:ahLst/>
          <a:cxnLst/>
          <a:rect l="0" t="0" r="0" b="0"/>
          <a:pathLst>
            <a:path>
              <a:moveTo>
                <a:pt x="1603809" y="294910"/>
              </a:moveTo>
              <a:arcTo wR="2871325" hR="2871325" stAng="14628255"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8E491-2D67-4A82-83CA-0BBF5F91CB40}">
      <dsp:nvSpPr>
        <dsp:cNvPr id="0" name=""/>
        <dsp:cNvSpPr/>
      </dsp:nvSpPr>
      <dsp:spPr>
        <a:xfrm>
          <a:off x="3643" y="143022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September</a:t>
          </a:r>
          <a:endParaRPr lang="en-US" sz="2100" kern="1200" dirty="0"/>
        </a:p>
      </dsp:txBody>
      <dsp:txXfrm>
        <a:off x="3643" y="1430229"/>
        <a:ext cx="1396603" cy="558641"/>
      </dsp:txXfrm>
    </dsp:sp>
    <dsp:sp modelId="{24EFBC86-7233-4B73-81A4-BD0CBF26CF9E}">
      <dsp:nvSpPr>
        <dsp:cNvPr id="0" name=""/>
        <dsp:cNvSpPr/>
      </dsp:nvSpPr>
      <dsp:spPr>
        <a:xfrm>
          <a:off x="3643" y="1988870"/>
          <a:ext cx="1396603" cy="11529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Code of conduct</a:t>
          </a:r>
          <a:endParaRPr lang="en-US" sz="1000" kern="1200" dirty="0"/>
        </a:p>
        <a:p>
          <a:pPr marL="57150" lvl="1" indent="-57150" algn="l" defTabSz="444500">
            <a:lnSpc>
              <a:spcPct val="90000"/>
            </a:lnSpc>
            <a:spcBef>
              <a:spcPct val="0"/>
            </a:spcBef>
            <a:spcAft>
              <a:spcPct val="15000"/>
            </a:spcAft>
            <a:buChar char="••"/>
          </a:pPr>
          <a:r>
            <a:rPr lang="en-US" sz="1000" kern="1200" dirty="0" smtClean="0"/>
            <a:t>Articulation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Back-to-School Night</a:t>
          </a:r>
          <a:endParaRPr lang="en-US" sz="1000" kern="1200" dirty="0"/>
        </a:p>
        <a:p>
          <a:pPr marL="57150" lvl="1" indent="-57150" algn="l" defTabSz="444500">
            <a:lnSpc>
              <a:spcPct val="90000"/>
            </a:lnSpc>
            <a:spcBef>
              <a:spcPct val="0"/>
            </a:spcBef>
            <a:spcAft>
              <a:spcPct val="15000"/>
            </a:spcAft>
            <a:buChar char="••"/>
          </a:pPr>
          <a:r>
            <a:rPr lang="en-US" sz="1000" kern="1200" dirty="0" smtClean="0"/>
            <a:t>Sensitivity Programs</a:t>
          </a:r>
          <a:endParaRPr lang="en-US" sz="10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a:off x="3643" y="1988870"/>
        <a:ext cx="1396603" cy="1152900"/>
      </dsp:txXfrm>
    </dsp:sp>
    <dsp:sp modelId="{F740ACE2-3999-4CC1-9EAF-6D8D02595584}">
      <dsp:nvSpPr>
        <dsp:cNvPr id="0" name=""/>
        <dsp:cNvSpPr/>
      </dsp:nvSpPr>
      <dsp:spPr>
        <a:xfrm>
          <a:off x="1595770" y="143022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October</a:t>
          </a:r>
          <a:endParaRPr lang="en-US" sz="2100" kern="1200" dirty="0"/>
        </a:p>
      </dsp:txBody>
      <dsp:txXfrm>
        <a:off x="1595770" y="1430229"/>
        <a:ext cx="1396603" cy="558641"/>
      </dsp:txXfrm>
    </dsp:sp>
    <dsp:sp modelId="{51EA51BF-067A-4B46-A89D-59C53F405B34}">
      <dsp:nvSpPr>
        <dsp:cNvPr id="0" name=""/>
        <dsp:cNvSpPr/>
      </dsp:nvSpPr>
      <dsp:spPr>
        <a:xfrm>
          <a:off x="1595770" y="1988870"/>
          <a:ext cx="1396603" cy="11529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a:t>
          </a:r>
          <a:r>
            <a:rPr lang="en-US" sz="1100" kern="1200" dirty="0" smtClean="0"/>
            <a:t> counseling</a:t>
          </a:r>
          <a:endParaRPr lang="en-US" sz="1100" kern="1200" dirty="0"/>
        </a:p>
        <a:p>
          <a:pPr marL="57150" lvl="1" indent="-57150" algn="l" defTabSz="488950">
            <a:lnSpc>
              <a:spcPct val="90000"/>
            </a:lnSpc>
            <a:spcBef>
              <a:spcPct val="0"/>
            </a:spcBef>
            <a:spcAft>
              <a:spcPct val="15000"/>
            </a:spcAft>
            <a:buChar char="••"/>
          </a:pPr>
          <a:r>
            <a:rPr lang="en-US" sz="1100" kern="1200" dirty="0" smtClean="0"/>
            <a:t>Sensitivity programs</a:t>
          </a:r>
          <a:endParaRPr lang="en-US" sz="1100" kern="1200" dirty="0"/>
        </a:p>
      </dsp:txBody>
      <dsp:txXfrm>
        <a:off x="1595770" y="1988870"/>
        <a:ext cx="1396603" cy="1152900"/>
      </dsp:txXfrm>
    </dsp:sp>
    <dsp:sp modelId="{7DE9A773-FA2B-40D0-B075-C154330C5C3D}">
      <dsp:nvSpPr>
        <dsp:cNvPr id="0" name=""/>
        <dsp:cNvSpPr/>
      </dsp:nvSpPr>
      <dsp:spPr>
        <a:xfrm>
          <a:off x="3124199" y="1423120"/>
          <a:ext cx="1396603" cy="6658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November</a:t>
          </a:r>
          <a:endParaRPr lang="en-US" sz="2100" kern="1200" dirty="0"/>
        </a:p>
      </dsp:txBody>
      <dsp:txXfrm>
        <a:off x="3124199" y="1423120"/>
        <a:ext cx="1396603" cy="665844"/>
      </dsp:txXfrm>
    </dsp:sp>
    <dsp:sp modelId="{E6A5F1BC-FC73-4350-8254-650B59A23444}">
      <dsp:nvSpPr>
        <dsp:cNvPr id="0" name=""/>
        <dsp:cNvSpPr/>
      </dsp:nvSpPr>
      <dsp:spPr>
        <a:xfrm>
          <a:off x="3124199" y="1943972"/>
          <a:ext cx="1396603" cy="11529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Data Collection meetings</a:t>
          </a:r>
          <a:endParaRPr lang="en-US" sz="1000" kern="1200" dirty="0"/>
        </a:p>
      </dsp:txBody>
      <dsp:txXfrm>
        <a:off x="3124199" y="1943972"/>
        <a:ext cx="1396603" cy="1152900"/>
      </dsp:txXfrm>
    </dsp:sp>
    <dsp:sp modelId="{8B68B29C-9C5B-4C72-9450-99E1ABFE866C}">
      <dsp:nvSpPr>
        <dsp:cNvPr id="0" name=""/>
        <dsp:cNvSpPr/>
      </dsp:nvSpPr>
      <dsp:spPr>
        <a:xfrm>
          <a:off x="4780026" y="143022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December</a:t>
          </a:r>
          <a:endParaRPr lang="en-US" sz="2100" kern="1200" dirty="0"/>
        </a:p>
      </dsp:txBody>
      <dsp:txXfrm>
        <a:off x="4780026" y="1430229"/>
        <a:ext cx="1396603" cy="558641"/>
      </dsp:txXfrm>
    </dsp:sp>
    <dsp:sp modelId="{6472C664-AB32-4868-8D41-988B09D59F08}">
      <dsp:nvSpPr>
        <dsp:cNvPr id="0" name=""/>
        <dsp:cNvSpPr/>
      </dsp:nvSpPr>
      <dsp:spPr>
        <a:xfrm>
          <a:off x="4780026" y="1988870"/>
          <a:ext cx="1396603" cy="11529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Parent/Teacher Conferences</a:t>
          </a:r>
          <a:endParaRPr lang="en-US" sz="1000" kern="1200" dirty="0"/>
        </a:p>
        <a:p>
          <a:pPr marL="57150" lvl="1" indent="-57150" algn="l" defTabSz="444500">
            <a:lnSpc>
              <a:spcPct val="90000"/>
            </a:lnSpc>
            <a:spcBef>
              <a:spcPct val="0"/>
            </a:spcBef>
            <a:spcAft>
              <a:spcPct val="15000"/>
            </a:spcAft>
            <a:buChar char="••"/>
          </a:pPr>
          <a:r>
            <a:rPr lang="en-US" sz="1000" kern="1200" dirty="0" smtClean="0"/>
            <a:t>Game Day</a:t>
          </a:r>
          <a:endParaRPr lang="en-US" sz="1000" kern="1200" dirty="0"/>
        </a:p>
      </dsp:txBody>
      <dsp:txXfrm>
        <a:off x="4780026" y="1988870"/>
        <a:ext cx="1396603" cy="1152900"/>
      </dsp:txXfrm>
    </dsp:sp>
    <dsp:sp modelId="{EF170E41-391C-4E28-8D93-2FE8D7B2BB10}">
      <dsp:nvSpPr>
        <dsp:cNvPr id="0" name=""/>
        <dsp:cNvSpPr/>
      </dsp:nvSpPr>
      <dsp:spPr>
        <a:xfrm>
          <a:off x="6372153" y="143022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January</a:t>
          </a:r>
          <a:endParaRPr lang="en-US" sz="2100" kern="1200" dirty="0"/>
        </a:p>
      </dsp:txBody>
      <dsp:txXfrm>
        <a:off x="6372153" y="1430229"/>
        <a:ext cx="1396603" cy="558641"/>
      </dsp:txXfrm>
    </dsp:sp>
    <dsp:sp modelId="{A33F8B3D-6C33-49F4-8154-1F7D65663D74}">
      <dsp:nvSpPr>
        <dsp:cNvPr id="0" name=""/>
        <dsp:cNvSpPr/>
      </dsp:nvSpPr>
      <dsp:spPr>
        <a:xfrm>
          <a:off x="6372153" y="1988870"/>
          <a:ext cx="1396603" cy="11529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Test Anxiety Program</a:t>
          </a:r>
          <a:endParaRPr lang="en-US" sz="1000" kern="1200" dirty="0"/>
        </a:p>
        <a:p>
          <a:pPr marL="57150" lvl="1" indent="-57150" algn="l" defTabSz="444500">
            <a:lnSpc>
              <a:spcPct val="90000"/>
            </a:lnSpc>
            <a:spcBef>
              <a:spcPct val="0"/>
            </a:spcBef>
            <a:spcAft>
              <a:spcPct val="15000"/>
            </a:spcAft>
            <a:buChar char="••"/>
          </a:pPr>
          <a:r>
            <a:rPr lang="en-US" sz="1000" kern="1200" dirty="0" smtClean="0"/>
            <a:t>Game Day</a:t>
          </a:r>
          <a:endParaRPr lang="en-US" sz="1000" kern="1200" dirty="0"/>
        </a:p>
      </dsp:txBody>
      <dsp:txXfrm>
        <a:off x="6372153" y="1988870"/>
        <a:ext cx="1396603" cy="11529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105A2-DC03-4599-A5E1-DD76A35C9B31}">
      <dsp:nvSpPr>
        <dsp:cNvPr id="0" name=""/>
        <dsp:cNvSpPr/>
      </dsp:nvSpPr>
      <dsp:spPr>
        <a:xfrm>
          <a:off x="0"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February</a:t>
          </a:r>
          <a:endParaRPr lang="en-US" sz="2500" kern="1200" dirty="0"/>
        </a:p>
      </dsp:txBody>
      <dsp:txXfrm>
        <a:off x="0" y="0"/>
        <a:ext cx="1396603" cy="558641"/>
      </dsp:txXfrm>
    </dsp:sp>
    <dsp:sp modelId="{864B190D-DFD0-4124-A181-2B54B708484F}">
      <dsp:nvSpPr>
        <dsp:cNvPr id="0" name=""/>
        <dsp:cNvSpPr/>
      </dsp:nvSpPr>
      <dsp:spPr>
        <a:xfrm>
          <a:off x="0" y="609600"/>
          <a:ext cx="1396603"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Annual Reviews/504 Reviews</a:t>
          </a:r>
          <a:endParaRPr lang="en-US" sz="1000" kern="1200" dirty="0"/>
        </a:p>
        <a:p>
          <a:pPr marL="57150" lvl="1" indent="-57150" algn="l" defTabSz="444500">
            <a:lnSpc>
              <a:spcPct val="90000"/>
            </a:lnSpc>
            <a:spcBef>
              <a:spcPct val="0"/>
            </a:spcBef>
            <a:spcAft>
              <a:spcPct val="15000"/>
            </a:spcAft>
            <a:buChar char="••"/>
          </a:pPr>
          <a:r>
            <a:rPr lang="en-US" sz="1000" kern="1200" dirty="0" smtClean="0"/>
            <a:t>Test Anxiety Program</a:t>
          </a:r>
          <a:endParaRPr lang="en-US" sz="1000" kern="1200" dirty="0"/>
        </a:p>
        <a:p>
          <a:pPr marL="57150" lvl="1" indent="-57150" algn="l" defTabSz="444500">
            <a:lnSpc>
              <a:spcPct val="90000"/>
            </a:lnSpc>
            <a:spcBef>
              <a:spcPct val="0"/>
            </a:spcBef>
            <a:spcAft>
              <a:spcPct val="15000"/>
            </a:spcAft>
            <a:buChar char="••"/>
          </a:pPr>
          <a:r>
            <a:rPr lang="en-US" sz="1000" kern="1200" dirty="0" smtClean="0"/>
            <a:t>Game Day</a:t>
          </a:r>
          <a:endParaRPr lang="en-US" sz="1000" kern="1200" dirty="0"/>
        </a:p>
      </dsp:txBody>
      <dsp:txXfrm>
        <a:off x="0" y="609600"/>
        <a:ext cx="1396603" cy="1818562"/>
      </dsp:txXfrm>
    </dsp:sp>
    <dsp:sp modelId="{4A28B191-8F8D-4EEE-89B9-6075FFFD9E45}">
      <dsp:nvSpPr>
        <dsp:cNvPr id="0" name=""/>
        <dsp:cNvSpPr/>
      </dsp:nvSpPr>
      <dsp:spPr>
        <a:xfrm>
          <a:off x="1523999"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March</a:t>
          </a:r>
          <a:endParaRPr lang="en-US" sz="2500" kern="1200" dirty="0"/>
        </a:p>
      </dsp:txBody>
      <dsp:txXfrm>
        <a:off x="1523999" y="0"/>
        <a:ext cx="1396603" cy="558641"/>
      </dsp:txXfrm>
    </dsp:sp>
    <dsp:sp modelId="{599665EE-6126-4B3B-B214-48CAC62E16B7}">
      <dsp:nvSpPr>
        <dsp:cNvPr id="0" name=""/>
        <dsp:cNvSpPr/>
      </dsp:nvSpPr>
      <dsp:spPr>
        <a:xfrm>
          <a:off x="1523999" y="609600"/>
          <a:ext cx="1396603"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Annual Reviews/504 Reviews</a:t>
          </a:r>
          <a:endParaRPr lang="en-US" sz="1000" kern="1200" dirty="0"/>
        </a:p>
        <a:p>
          <a:pPr marL="57150" lvl="1" indent="-57150" algn="l" defTabSz="444500">
            <a:lnSpc>
              <a:spcPct val="90000"/>
            </a:lnSpc>
            <a:spcBef>
              <a:spcPct val="0"/>
            </a:spcBef>
            <a:spcAft>
              <a:spcPct val="15000"/>
            </a:spcAft>
            <a:buChar char="••"/>
          </a:pPr>
          <a:r>
            <a:rPr lang="en-US" sz="1000" kern="1200" dirty="0" smtClean="0"/>
            <a:t>Parent/Teacher Conferences</a:t>
          </a:r>
          <a:endParaRPr lang="en-US" sz="1000" kern="1200" dirty="0"/>
        </a:p>
      </dsp:txBody>
      <dsp:txXfrm>
        <a:off x="1523999" y="609600"/>
        <a:ext cx="1396603" cy="1818562"/>
      </dsp:txXfrm>
    </dsp:sp>
    <dsp:sp modelId="{420DCF8E-BB8C-4BB9-955F-AD16D2A85176}">
      <dsp:nvSpPr>
        <dsp:cNvPr id="0" name=""/>
        <dsp:cNvSpPr/>
      </dsp:nvSpPr>
      <dsp:spPr>
        <a:xfrm>
          <a:off x="3124199"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April</a:t>
          </a:r>
          <a:endParaRPr lang="en-US" sz="2500" kern="1200" dirty="0"/>
        </a:p>
      </dsp:txBody>
      <dsp:txXfrm>
        <a:off x="3124199" y="0"/>
        <a:ext cx="1396603" cy="558641"/>
      </dsp:txXfrm>
    </dsp:sp>
    <dsp:sp modelId="{AC05D324-574A-4E98-BF35-8933A1A2F731}">
      <dsp:nvSpPr>
        <dsp:cNvPr id="0" name=""/>
        <dsp:cNvSpPr/>
      </dsp:nvSpPr>
      <dsp:spPr>
        <a:xfrm>
          <a:off x="3124199" y="609600"/>
          <a:ext cx="1396603"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Annual Reviews/504 Reviews</a:t>
          </a:r>
          <a:endParaRPr lang="en-US" sz="1000" kern="1200" dirty="0"/>
        </a:p>
        <a:p>
          <a:pPr marL="57150" lvl="1" indent="-57150" algn="l" defTabSz="444500">
            <a:lnSpc>
              <a:spcPct val="90000"/>
            </a:lnSpc>
            <a:spcBef>
              <a:spcPct val="0"/>
            </a:spcBef>
            <a:spcAft>
              <a:spcPct val="15000"/>
            </a:spcAft>
            <a:buChar char="••"/>
          </a:pPr>
          <a:r>
            <a:rPr lang="en-US" sz="1000" kern="1200" dirty="0" smtClean="0"/>
            <a:t>NYS Testing</a:t>
          </a:r>
          <a:endParaRPr lang="en-US" sz="1000" kern="1200" dirty="0"/>
        </a:p>
        <a:p>
          <a:pPr marL="57150" lvl="1" indent="-57150" algn="l" defTabSz="444500">
            <a:lnSpc>
              <a:spcPct val="90000"/>
            </a:lnSpc>
            <a:spcBef>
              <a:spcPct val="0"/>
            </a:spcBef>
            <a:spcAft>
              <a:spcPct val="15000"/>
            </a:spcAft>
            <a:buChar char="••"/>
          </a:pPr>
          <a:r>
            <a:rPr lang="en-US" sz="1000" kern="1200" dirty="0" smtClean="0"/>
            <a:t>Game Day</a:t>
          </a:r>
          <a:endParaRPr lang="en-US" sz="1000" kern="1200" dirty="0"/>
        </a:p>
      </dsp:txBody>
      <dsp:txXfrm>
        <a:off x="3124199" y="609600"/>
        <a:ext cx="1396603" cy="1818562"/>
      </dsp:txXfrm>
    </dsp:sp>
    <dsp:sp modelId="{7845EAAB-5010-4808-946D-8BA8804CCD30}">
      <dsp:nvSpPr>
        <dsp:cNvPr id="0" name=""/>
        <dsp:cNvSpPr/>
      </dsp:nvSpPr>
      <dsp:spPr>
        <a:xfrm>
          <a:off x="4724399"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May</a:t>
          </a:r>
          <a:endParaRPr lang="en-US" sz="2500" kern="1200" dirty="0"/>
        </a:p>
      </dsp:txBody>
      <dsp:txXfrm>
        <a:off x="4724399" y="0"/>
        <a:ext cx="1396603" cy="558641"/>
      </dsp:txXfrm>
    </dsp:sp>
    <dsp:sp modelId="{A5022E1B-CD65-40C8-859F-98BF59B8C4BD}">
      <dsp:nvSpPr>
        <dsp:cNvPr id="0" name=""/>
        <dsp:cNvSpPr/>
      </dsp:nvSpPr>
      <dsp:spPr>
        <a:xfrm>
          <a:off x="4724399" y="609600"/>
          <a:ext cx="1396603"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Annual Reviews/504 Reviews</a:t>
          </a:r>
          <a:endParaRPr lang="en-US" sz="1000" kern="1200" dirty="0"/>
        </a:p>
        <a:p>
          <a:pPr marL="57150" lvl="1" indent="-57150" algn="l" defTabSz="444500">
            <a:lnSpc>
              <a:spcPct val="90000"/>
            </a:lnSpc>
            <a:spcBef>
              <a:spcPct val="0"/>
            </a:spcBef>
            <a:spcAft>
              <a:spcPct val="15000"/>
            </a:spcAft>
            <a:buChar char="••"/>
          </a:pPr>
          <a:r>
            <a:rPr lang="en-US" sz="1000" kern="1200" dirty="0" smtClean="0"/>
            <a:t>Incoming first grade parents</a:t>
          </a:r>
          <a:endParaRPr lang="en-US" sz="1000" kern="1200" dirty="0"/>
        </a:p>
        <a:p>
          <a:pPr marL="57150" lvl="1" indent="-57150" algn="l" defTabSz="444500">
            <a:lnSpc>
              <a:spcPct val="90000"/>
            </a:lnSpc>
            <a:spcBef>
              <a:spcPct val="0"/>
            </a:spcBef>
            <a:spcAft>
              <a:spcPct val="15000"/>
            </a:spcAft>
            <a:buChar char="••"/>
          </a:pPr>
          <a:r>
            <a:rPr lang="en-US" sz="1000" kern="1200" dirty="0" smtClean="0"/>
            <a:t>Fourth grade visit to POBMS</a:t>
          </a:r>
          <a:endParaRPr lang="en-US" sz="1000" kern="1200" dirty="0"/>
        </a:p>
        <a:p>
          <a:pPr marL="57150" lvl="1" indent="-57150" algn="l" defTabSz="444500">
            <a:lnSpc>
              <a:spcPct val="90000"/>
            </a:lnSpc>
            <a:spcBef>
              <a:spcPct val="0"/>
            </a:spcBef>
            <a:spcAft>
              <a:spcPct val="15000"/>
            </a:spcAft>
            <a:buChar char="••"/>
          </a:pPr>
          <a:r>
            <a:rPr lang="en-US" sz="1000" kern="1200" dirty="0" smtClean="0"/>
            <a:t>Articulation  with middle school  teachers</a:t>
          </a:r>
          <a:endParaRPr lang="en-US" sz="1000" kern="1200" dirty="0"/>
        </a:p>
        <a:p>
          <a:pPr marL="57150" lvl="1" indent="-57150" algn="l" defTabSz="444500">
            <a:lnSpc>
              <a:spcPct val="90000"/>
            </a:lnSpc>
            <a:spcBef>
              <a:spcPct val="0"/>
            </a:spcBef>
            <a:spcAft>
              <a:spcPct val="15000"/>
            </a:spcAft>
            <a:buChar char="••"/>
          </a:pPr>
          <a:r>
            <a:rPr lang="en-US" sz="1000" kern="1200" dirty="0" smtClean="0"/>
            <a:t>Incoming first grade student orientation</a:t>
          </a:r>
          <a:endParaRPr lang="en-US" sz="1000" kern="1200" dirty="0"/>
        </a:p>
      </dsp:txBody>
      <dsp:txXfrm>
        <a:off x="4724399" y="609600"/>
        <a:ext cx="1396603" cy="1818562"/>
      </dsp:txXfrm>
    </dsp:sp>
    <dsp:sp modelId="{79489529-5EA0-4043-9AFB-743673B5722E}">
      <dsp:nvSpPr>
        <dsp:cNvPr id="0" name=""/>
        <dsp:cNvSpPr/>
      </dsp:nvSpPr>
      <dsp:spPr>
        <a:xfrm>
          <a:off x="6248400"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June</a:t>
          </a:r>
          <a:endParaRPr lang="en-US" sz="2500" kern="1200" dirty="0"/>
        </a:p>
      </dsp:txBody>
      <dsp:txXfrm>
        <a:off x="6248400" y="0"/>
        <a:ext cx="1396603" cy="558641"/>
      </dsp:txXfrm>
    </dsp:sp>
    <dsp:sp modelId="{58DE3BDA-15DD-44B9-9D4D-E6B634A25683}">
      <dsp:nvSpPr>
        <dsp:cNvPr id="0" name=""/>
        <dsp:cNvSpPr/>
      </dsp:nvSpPr>
      <dsp:spPr>
        <a:xfrm>
          <a:off x="6248400" y="609600"/>
          <a:ext cx="1396603"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Classroom counseling programs</a:t>
          </a:r>
          <a:endParaRPr lang="en-US" sz="1000" kern="1200" dirty="0"/>
        </a:p>
        <a:p>
          <a:pPr marL="57150" lvl="1" indent="-57150" algn="l" defTabSz="444500">
            <a:lnSpc>
              <a:spcPct val="90000"/>
            </a:lnSpc>
            <a:spcBef>
              <a:spcPct val="0"/>
            </a:spcBef>
            <a:spcAft>
              <a:spcPct val="15000"/>
            </a:spcAft>
            <a:buChar char="••"/>
          </a:pPr>
          <a:r>
            <a:rPr lang="en-US" sz="1000" kern="1200" dirty="0" smtClean="0"/>
            <a:t>Annual Reviews </a:t>
          </a:r>
          <a:endParaRPr lang="en-US" sz="1000" kern="1200" dirty="0"/>
        </a:p>
        <a:p>
          <a:pPr marL="57150" lvl="1" indent="-57150" algn="l" defTabSz="444500">
            <a:lnSpc>
              <a:spcPct val="90000"/>
            </a:lnSpc>
            <a:spcBef>
              <a:spcPct val="0"/>
            </a:spcBef>
            <a:spcAft>
              <a:spcPct val="15000"/>
            </a:spcAft>
            <a:buChar char="••"/>
          </a:pPr>
          <a:r>
            <a:rPr lang="en-US" sz="1000" kern="1200" dirty="0" smtClean="0"/>
            <a:t>Grade Four Moving Up</a:t>
          </a:r>
          <a:endParaRPr lang="en-US" sz="1000" kern="1200" dirty="0"/>
        </a:p>
      </dsp:txBody>
      <dsp:txXfrm>
        <a:off x="6248400" y="609600"/>
        <a:ext cx="1396603" cy="1818562"/>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015BC-B5F3-43DA-AC4A-1E9BC2965FE4}" type="datetimeFigureOut">
              <a:rPr lang="en-US" smtClean="0"/>
              <a:pPr/>
              <a:t>1/13/2017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971814-284D-44F0-9F6E-8FC272F937E2}" type="slidenum">
              <a:rPr lang="en-US" smtClean="0"/>
              <a:pPr/>
              <a:t>‹#›</a:t>
            </a:fld>
            <a:endParaRPr lang="en-US"/>
          </a:p>
        </p:txBody>
      </p:sp>
    </p:spTree>
    <p:extLst>
      <p:ext uri="{BB962C8B-B14F-4D97-AF65-F5344CB8AC3E}">
        <p14:creationId xmlns:p14="http://schemas.microsoft.com/office/powerpoint/2010/main" val="3508374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pPr/>
              <a:t>1/13/2017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pPr/>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pPr/>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pPr/>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pPr/>
              <a:t>1/13/2017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352800"/>
          </a:xfrm>
        </p:spPr>
        <p:txBody>
          <a:bodyPr>
            <a:normAutofit fontScale="70000" lnSpcReduction="20000"/>
          </a:bodyPr>
          <a:lstStyle/>
          <a:p>
            <a:r>
              <a:rPr lang="en-US" sz="6400" dirty="0" smtClean="0"/>
              <a:t>Progressive Developmental Guidance Program</a:t>
            </a:r>
          </a:p>
          <a:p>
            <a:endParaRPr lang="en-US" sz="6400" dirty="0" smtClean="0"/>
          </a:p>
          <a:p>
            <a:r>
              <a:rPr lang="en-US" sz="2900" b="1" dirty="0" smtClean="0"/>
              <a:t>Dr. Alison </a:t>
            </a:r>
            <a:r>
              <a:rPr lang="en-US" sz="2900" b="1" dirty="0" smtClean="0"/>
              <a:t>Clark</a:t>
            </a:r>
            <a:r>
              <a:rPr lang="en-US" sz="2900" dirty="0" smtClean="0"/>
              <a:t>, </a:t>
            </a:r>
            <a:r>
              <a:rPr lang="en-US" sz="2900" dirty="0" smtClean="0"/>
              <a:t>Principal</a:t>
            </a:r>
          </a:p>
          <a:p>
            <a:r>
              <a:rPr lang="en-US" sz="2900" b="1" dirty="0" smtClean="0"/>
              <a:t>Lynn Winters, </a:t>
            </a:r>
            <a:r>
              <a:rPr lang="en-US" sz="2900" smtClean="0"/>
              <a:t>Assistant Principal</a:t>
            </a:r>
            <a:endParaRPr lang="en-US" sz="2900" b="1" dirty="0" smtClean="0"/>
          </a:p>
          <a:p>
            <a:r>
              <a:rPr lang="en-US" sz="2900" dirty="0" smtClean="0"/>
              <a:t>Tom Meier, School Psychologist</a:t>
            </a:r>
          </a:p>
          <a:p>
            <a:r>
              <a:rPr lang="en-US" sz="2900" dirty="0" smtClean="0"/>
              <a:t>Sharon Arschin, School Social Worker</a:t>
            </a:r>
          </a:p>
          <a:p>
            <a:endParaRPr lang="en-US" dirty="0" smtClean="0"/>
          </a:p>
        </p:txBody>
      </p:sp>
      <p:sp>
        <p:nvSpPr>
          <p:cNvPr id="2" name="Title 1"/>
          <p:cNvSpPr>
            <a:spLocks noGrp="1"/>
          </p:cNvSpPr>
          <p:nvPr>
            <p:ph type="ctrTitle"/>
          </p:nvPr>
        </p:nvSpPr>
        <p:spPr/>
        <p:txBody>
          <a:bodyPr/>
          <a:lstStyle/>
          <a:p>
            <a:r>
              <a:rPr lang="en-US" dirty="0" smtClean="0"/>
              <a:t>Stratford Road</a:t>
            </a:r>
            <a:br>
              <a:rPr lang="en-US" dirty="0" smtClean="0"/>
            </a:br>
            <a:r>
              <a:rPr lang="en-US" smtClean="0"/>
              <a:t>Elementary School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Parent/Orientation Programs</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t>New Student Orientation</a:t>
            </a:r>
          </a:p>
          <a:p>
            <a:r>
              <a:rPr lang="en-US" dirty="0" smtClean="0"/>
              <a:t>Incoming First Grade Parent Orientation Meeting</a:t>
            </a:r>
          </a:p>
          <a:p>
            <a:r>
              <a:rPr lang="en-US" dirty="0" smtClean="0"/>
              <a:t>Incoming First Grade Student Orientation and Visit</a:t>
            </a:r>
          </a:p>
          <a:p>
            <a:r>
              <a:rPr lang="en-US" dirty="0" smtClean="0"/>
              <a:t>Middle School Orientation Program for Fourth Grade Parents</a:t>
            </a:r>
          </a:p>
          <a:p>
            <a:r>
              <a:rPr lang="en-US" dirty="0" smtClean="0"/>
              <a:t>Grade Four visit to POBMS</a:t>
            </a:r>
          </a:p>
          <a:p>
            <a:r>
              <a:rPr lang="en-US" dirty="0" smtClean="0"/>
              <a:t>Grade Five Ambassadors Visit Fourth Graders</a:t>
            </a:r>
          </a:p>
          <a:p>
            <a:r>
              <a:rPr lang="en-US" dirty="0" smtClean="0"/>
              <a:t>Middle School Principal, Assistant Principal and </a:t>
            </a:r>
            <a:r>
              <a:rPr lang="en-US" dirty="0" err="1" smtClean="0"/>
              <a:t>Counserlor</a:t>
            </a:r>
            <a:r>
              <a:rPr lang="en-US" dirty="0" smtClean="0"/>
              <a:t> Visit Elementary Schools</a:t>
            </a:r>
          </a:p>
          <a:p>
            <a:r>
              <a:rPr lang="en-US" dirty="0" smtClean="0"/>
              <a:t>Back to School Night</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Community Outreach</a:t>
            </a:r>
            <a:endParaRPr lang="en-US" b="1" dirty="0"/>
          </a:p>
        </p:txBody>
      </p:sp>
      <p:sp>
        <p:nvSpPr>
          <p:cNvPr id="3" name="Content Placeholder 2"/>
          <p:cNvSpPr>
            <a:spLocks noGrp="1"/>
          </p:cNvSpPr>
          <p:nvPr>
            <p:ph sz="quarter" idx="1"/>
          </p:nvPr>
        </p:nvSpPr>
        <p:spPr/>
        <p:txBody>
          <a:bodyPr/>
          <a:lstStyle/>
          <a:p>
            <a:r>
              <a:rPr lang="en-US" dirty="0" smtClean="0"/>
              <a:t>Empty Bowls Program</a:t>
            </a:r>
          </a:p>
          <a:p>
            <a:r>
              <a:rPr lang="en-US" dirty="0" smtClean="0"/>
              <a:t>Consultation with Outside Therapists and Agencies</a:t>
            </a:r>
          </a:p>
          <a:p>
            <a:r>
              <a:rPr lang="en-US" dirty="0" smtClean="0"/>
              <a:t>Visitation to Community Resources</a:t>
            </a:r>
          </a:p>
          <a:p>
            <a:r>
              <a:rPr lang="en-US" dirty="0" smtClean="0"/>
              <a:t>Networking</a:t>
            </a:r>
          </a:p>
          <a:p>
            <a:r>
              <a:rPr lang="en-US" dirty="0" smtClean="0"/>
              <a:t>Visitations to Other Outside Schools and Academic Programs</a:t>
            </a:r>
          </a:p>
          <a:p>
            <a:r>
              <a:rPr lang="en-US" dirty="0" smtClean="0"/>
              <a:t>Stratford Road Website</a:t>
            </a:r>
          </a:p>
          <a:p>
            <a:r>
              <a:rPr lang="en-US" dirty="0" smtClean="0"/>
              <a:t>End of  Year Picnic</a:t>
            </a:r>
          </a:p>
          <a:p>
            <a:r>
              <a:rPr lang="en-US" dirty="0" smtClean="0"/>
              <a:t>Field Day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Parent Resource</a:t>
            </a:r>
            <a:endParaRPr lang="en-US" b="1" dirty="0"/>
          </a:p>
        </p:txBody>
      </p:sp>
      <p:sp>
        <p:nvSpPr>
          <p:cNvPr id="3" name="Content Placeholder 2"/>
          <p:cNvSpPr>
            <a:spLocks noGrp="1"/>
          </p:cNvSpPr>
          <p:nvPr>
            <p:ph sz="quarter" idx="1"/>
          </p:nvPr>
        </p:nvSpPr>
        <p:spPr/>
        <p:txBody>
          <a:bodyPr/>
          <a:lstStyle/>
          <a:p>
            <a:r>
              <a:rPr lang="en-US" dirty="0" smtClean="0"/>
              <a:t>Referrals to Outside Agencies/Private Therapists</a:t>
            </a:r>
          </a:p>
          <a:p>
            <a:r>
              <a:rPr lang="en-US" dirty="0" smtClean="0"/>
              <a:t>Mental Health Programs</a:t>
            </a:r>
          </a:p>
          <a:p>
            <a:r>
              <a:rPr lang="en-US" smtClean="0"/>
              <a:t>English Language Learners </a:t>
            </a:r>
            <a:r>
              <a:rPr lang="en-US" dirty="0" smtClean="0"/>
              <a:t>Parent Groups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 Assessment</a:t>
            </a:r>
            <a:endParaRPr lang="en-US" b="1" dirty="0"/>
          </a:p>
        </p:txBody>
      </p:sp>
      <p:sp>
        <p:nvSpPr>
          <p:cNvPr id="3" name="Content Placeholder 2"/>
          <p:cNvSpPr>
            <a:spLocks noGrp="1"/>
          </p:cNvSpPr>
          <p:nvPr>
            <p:ph sz="quarter" idx="1"/>
          </p:nvPr>
        </p:nvSpPr>
        <p:spPr/>
        <p:txBody>
          <a:bodyPr/>
          <a:lstStyle/>
          <a:p>
            <a:r>
              <a:rPr lang="en-US" dirty="0" smtClean="0"/>
              <a:t>The Guidance Program is assessed in consultation with each building principal on an ongoing basis to plan and review programs, procedures, objectives and outcomes.  Revisions are made accordingly.  Formal review meetings with building principals will take place minimally twice each year.</a:t>
            </a:r>
          </a:p>
          <a:p>
            <a:r>
              <a:rPr lang="en-US" dirty="0" smtClean="0"/>
              <a:t>Support staff members will conduct a self-evaluation on a yearly basis to plan and review programs, procedures, objectives and outcomes. This formal review process is in addition to the ongoing discussions taking place during regular departmental meetings.</a:t>
            </a:r>
            <a:endParaRPr lang="en-US" dirty="0"/>
          </a:p>
        </p:txBody>
      </p:sp>
    </p:spTree>
    <p:extLst>
      <p:ext uri="{BB962C8B-B14F-4D97-AF65-F5344CB8AC3E}">
        <p14:creationId xmlns:p14="http://schemas.microsoft.com/office/powerpoint/2010/main" val="1224602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Guidance Program Assessment Form</a:t>
            </a:r>
            <a:endParaRPr lang="en-US" dirty="0"/>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marL="0" indent="0">
              <a:buNone/>
            </a:pPr>
            <a:r>
              <a:rPr lang="en-US" sz="2000" dirty="0" smtClean="0"/>
              <a:t>Rating Scale: </a:t>
            </a:r>
            <a:r>
              <a:rPr lang="en-US" sz="1600" dirty="0" smtClean="0"/>
              <a:t>1=Unsatisfactory, 2=Needs improvement, 3=Satisfactory, 4=Very Good, 5=Excellent</a:t>
            </a:r>
          </a:p>
          <a:p>
            <a:pPr marL="0" indent="0">
              <a:buNone/>
            </a:pPr>
            <a:endParaRPr lang="en-US" sz="1600" dirty="0" smtClean="0"/>
          </a:p>
          <a:p>
            <a:pPr marL="457200" indent="-457200">
              <a:buAutoNum type="arabicPeriod"/>
            </a:pPr>
            <a:r>
              <a:rPr lang="en-US" sz="2000" dirty="0" smtClean="0"/>
              <a:t>Staffing Ratio Rating:  ______  Comments:  </a:t>
            </a:r>
            <a:r>
              <a:rPr lang="en-US" sz="2000" u="sng" dirty="0" smtClean="0"/>
              <a:t>												</a:t>
            </a:r>
          </a:p>
          <a:p>
            <a:pPr marL="457200" indent="-457200">
              <a:buAutoNum type="arabicPeriod"/>
            </a:pPr>
            <a:r>
              <a:rPr lang="en-US" sz="2000" dirty="0" smtClean="0"/>
              <a:t>Student Services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Program Implementation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Community Outreach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Professional Development Rating:  </a:t>
            </a:r>
            <a:r>
              <a:rPr lang="en-US" sz="2000" u="sng" dirty="0"/>
              <a:t>	</a:t>
            </a:r>
            <a:r>
              <a:rPr lang="en-US" sz="2000" u="sng" dirty="0" smtClean="0"/>
              <a:t>	</a:t>
            </a:r>
            <a:r>
              <a:rPr lang="en-US" sz="2000" dirty="0" smtClean="0"/>
              <a:t> Comments:  </a:t>
            </a:r>
            <a:r>
              <a:rPr lang="en-US" sz="2000" u="sng" dirty="0" smtClean="0"/>
              <a:t>										</a:t>
            </a:r>
            <a:endParaRPr lang="en-US" sz="2000" dirty="0" smtClean="0"/>
          </a:p>
          <a:p>
            <a:pPr marL="0" indent="0">
              <a:buNone/>
            </a:pPr>
            <a:r>
              <a:rPr lang="en-US" sz="2000" b="1" dirty="0" smtClean="0"/>
              <a:t>Recommendations/Goals</a:t>
            </a:r>
            <a:r>
              <a:rPr lang="en-US" sz="2000" dirty="0" smtClean="0"/>
              <a:t>:  </a:t>
            </a:r>
            <a:r>
              <a:rPr lang="en-US" sz="2000" u="sng" dirty="0" smtClean="0"/>
              <a:t>																					</a:t>
            </a:r>
          </a:p>
          <a:p>
            <a:pPr marL="0" indent="0">
              <a:buNone/>
            </a:pPr>
            <a:endParaRPr lang="en-US" sz="2000" u="sng" dirty="0" smtClean="0"/>
          </a:p>
          <a:p>
            <a:pPr marL="0" indent="0">
              <a:buNone/>
            </a:pPr>
            <a:r>
              <a:rPr lang="en-US" sz="2000" dirty="0" smtClean="0"/>
              <a:t>Principal Name:  </a:t>
            </a:r>
            <a:r>
              <a:rPr lang="en-US" sz="2000" u="sng" dirty="0" smtClean="0"/>
              <a:t>				</a:t>
            </a:r>
            <a:r>
              <a:rPr lang="en-US" sz="2000" dirty="0" smtClean="0"/>
              <a:t>  Date:  </a:t>
            </a:r>
            <a:r>
              <a:rPr lang="en-US" sz="2000" u="sng" dirty="0" smtClean="0"/>
              <a:t>			</a:t>
            </a:r>
            <a:endParaRPr lang="en-US" sz="2000" dirty="0"/>
          </a:p>
        </p:txBody>
      </p:sp>
    </p:spTree>
    <p:extLst>
      <p:ext uri="{BB962C8B-B14F-4D97-AF65-F5344CB8AC3E}">
        <p14:creationId xmlns:p14="http://schemas.microsoft.com/office/powerpoint/2010/main" val="4185742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normAutofit fontScale="90000"/>
          </a:bodyPr>
          <a:lstStyle/>
          <a:p>
            <a:r>
              <a:rPr lang="en-US" b="1" dirty="0" smtClean="0"/>
              <a:t/>
            </a:r>
            <a:br>
              <a:rPr lang="en-US" b="1" dirty="0" smtClean="0"/>
            </a:br>
            <a:r>
              <a:rPr lang="en-US" sz="4400" b="1" dirty="0" smtClean="0"/>
              <a:t>Timeline</a:t>
            </a:r>
            <a:endParaRPr lang="en-US" sz="4400" b="1" dirty="0"/>
          </a:p>
        </p:txBody>
      </p:sp>
      <p:graphicFrame>
        <p:nvGraphicFramePr>
          <p:cNvPr id="7" name="Content Placeholder 6"/>
          <p:cNvGraphicFramePr>
            <a:graphicFrameLocks noGrp="1"/>
          </p:cNvGraphicFramePr>
          <p:nvPr>
            <p:ph sz="quarter" idx="1"/>
          </p:nvPr>
        </p:nvGraphicFramePr>
        <p:xfrm>
          <a:off x="533400" y="3810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609600" y="3810000"/>
          <a:ext cx="77724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nvSpPr>
        <p:spPr>
          <a:xfrm>
            <a:off x="3048000" y="228600"/>
            <a:ext cx="5257800" cy="1200329"/>
          </a:xfrm>
          <a:prstGeom prst="rect">
            <a:avLst/>
          </a:prstGeom>
          <a:solidFill>
            <a:schemeClr val="accent1"/>
          </a:solidFill>
        </p:spPr>
        <p:txBody>
          <a:bodyPr wrap="square" rtlCol="0">
            <a:spAutoFit/>
          </a:bodyPr>
          <a:lstStyle/>
          <a:p>
            <a:r>
              <a:rPr lang="en-US" dirty="0" smtClean="0">
                <a:solidFill>
                  <a:schemeClr val="bg1"/>
                </a:solidFill>
              </a:rPr>
              <a:t>Please note that counseling groups and classroom lessons do not have a set timeline.  They are incorporated throughout the course of the school year and are subject to change based on the specific needs of the students.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475081460"/>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9"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905000"/>
            <a:ext cx="3192441" cy="35147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Mission Statement</a:t>
            </a:r>
            <a:endParaRPr lang="en-US" b="1" dirty="0"/>
          </a:p>
        </p:txBody>
      </p:sp>
      <p:sp>
        <p:nvSpPr>
          <p:cNvPr id="3" name="Content Placeholder 2"/>
          <p:cNvSpPr>
            <a:spLocks noGrp="1"/>
          </p:cNvSpPr>
          <p:nvPr>
            <p:ph sz="quarter" idx="1"/>
          </p:nvPr>
        </p:nvSpPr>
        <p:spPr/>
        <p:txBody>
          <a:bodyPr>
            <a:normAutofit fontScale="92500"/>
          </a:bodyPr>
          <a:lstStyle/>
          <a:p>
            <a:r>
              <a:rPr lang="en-US" dirty="0" smtClean="0"/>
              <a:t>To provide an academically challenging and stimulating environment for all students and to enable them to realize their full potential to be happy, ethical and analytical citizens of the world.  We do this by:</a:t>
            </a:r>
          </a:p>
          <a:p>
            <a:pPr marL="514350" indent="-514350">
              <a:buFont typeface="+mj-lt"/>
              <a:buAutoNum type="arabicPeriod"/>
            </a:pPr>
            <a:r>
              <a:rPr lang="en-US" dirty="0" smtClean="0"/>
              <a:t>Making tolerance, acceptance, respect, honesty and kindness expectations for all students and for members of the Plainview-Old Bethpage school community;</a:t>
            </a:r>
          </a:p>
          <a:p>
            <a:pPr marL="514350" indent="-514350">
              <a:buFont typeface="+mj-lt"/>
              <a:buAutoNum type="arabicPeriod"/>
            </a:pPr>
            <a:r>
              <a:rPr lang="en-US" dirty="0" smtClean="0"/>
              <a:t>Identifying each student’s academic, social-emotional, aesthetic and physical needs and striving to meet those needs; and</a:t>
            </a:r>
          </a:p>
          <a:p>
            <a:pPr marL="514350" indent="-514350">
              <a:buFont typeface="+mj-lt"/>
              <a:buAutoNum type="arabicPeriod"/>
            </a:pPr>
            <a:r>
              <a:rPr lang="en-US" dirty="0" smtClean="0"/>
              <a:t>Encouraging communication between and among students, teachers, parents, administrators and community members.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School-wide Initiatives</a:t>
            </a:r>
            <a:endParaRPr lang="en-US" b="1" dirty="0"/>
          </a:p>
        </p:txBody>
      </p:sp>
      <p:sp>
        <p:nvSpPr>
          <p:cNvPr id="3" name="Content Placeholder 2"/>
          <p:cNvSpPr>
            <a:spLocks noGrp="1"/>
          </p:cNvSpPr>
          <p:nvPr>
            <p:ph sz="quarter" idx="1"/>
          </p:nvPr>
        </p:nvSpPr>
        <p:spPr/>
        <p:txBody>
          <a:bodyPr>
            <a:normAutofit/>
          </a:bodyPr>
          <a:lstStyle/>
          <a:p>
            <a:r>
              <a:rPr lang="en-US" dirty="0" smtClean="0"/>
              <a:t>CAPS –Bully Prevention Program</a:t>
            </a:r>
          </a:p>
          <a:p>
            <a:r>
              <a:rPr lang="en-US" dirty="0" smtClean="0"/>
              <a:t>Peer Tutoring (CHOC-LATE – Children Helping Other Children – Learn and Teach Each Other)</a:t>
            </a:r>
          </a:p>
          <a:p>
            <a:r>
              <a:rPr lang="en-US" dirty="0" smtClean="0"/>
              <a:t>School Song – </a:t>
            </a:r>
            <a:r>
              <a:rPr lang="en-US" i="1" dirty="0" smtClean="0"/>
              <a:t>Have a Great Stratford Day</a:t>
            </a:r>
          </a:p>
          <a:p>
            <a:r>
              <a:rPr lang="en-US" dirty="0" smtClean="0"/>
              <a:t>Code of Conduct Assembly</a:t>
            </a:r>
          </a:p>
          <a:p>
            <a:r>
              <a:rPr lang="en-US" dirty="0" smtClean="0"/>
              <a:t>Heritage Day Celebrations</a:t>
            </a:r>
          </a:p>
          <a:p>
            <a:r>
              <a:rPr lang="en-US" dirty="0" smtClean="0"/>
              <a:t>Grade Game Days</a:t>
            </a:r>
          </a:p>
          <a:p>
            <a:r>
              <a:rPr lang="en-US" dirty="0" smtClean="0"/>
              <a:t>Kids on the Block</a:t>
            </a:r>
          </a:p>
          <a:p>
            <a:r>
              <a:rPr lang="en-US" dirty="0" smtClean="0"/>
              <a:t>PTA Cultural Arts Program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t>Resources</a:t>
            </a:r>
            <a:r>
              <a:rPr lang="en-US" dirty="0" smtClean="0"/>
              <a:t>	</a:t>
            </a:r>
            <a:endParaRPr lang="en-US" dirty="0"/>
          </a:p>
        </p:txBody>
      </p:sp>
      <p:sp>
        <p:nvSpPr>
          <p:cNvPr id="3" name="Content Placeholder 2"/>
          <p:cNvSpPr>
            <a:spLocks noGrp="1"/>
          </p:cNvSpPr>
          <p:nvPr>
            <p:ph sz="quarter" idx="1"/>
          </p:nvPr>
        </p:nvSpPr>
        <p:spPr>
          <a:xfrm>
            <a:off x="609600" y="1147482"/>
            <a:ext cx="8077200" cy="5181600"/>
          </a:xfrm>
        </p:spPr>
        <p:txBody>
          <a:bodyPr>
            <a:normAutofit/>
          </a:bodyPr>
          <a:lstStyle/>
          <a:p>
            <a:pPr>
              <a:buFont typeface="Arial" panose="020B0604020202020204" pitchFamily="34" charset="0"/>
              <a:buChar char="•"/>
            </a:pPr>
            <a:r>
              <a:rPr lang="en-US" sz="2200" dirty="0" smtClean="0"/>
              <a:t>Staff</a:t>
            </a:r>
          </a:p>
          <a:p>
            <a:pPr lvl="1">
              <a:buFont typeface="Arial" panose="020B0604020202020204" pitchFamily="34" charset="0"/>
              <a:buChar char="•"/>
            </a:pPr>
            <a:r>
              <a:rPr lang="en-US" sz="2200" dirty="0" smtClean="0"/>
              <a:t>(.5) Social Worker</a:t>
            </a:r>
          </a:p>
          <a:p>
            <a:pPr lvl="1">
              <a:buFont typeface="Arial" panose="020B0604020202020204" pitchFamily="34" charset="0"/>
              <a:buChar char="•"/>
            </a:pPr>
            <a:r>
              <a:rPr lang="en-US" sz="2200" dirty="0" smtClean="0"/>
              <a:t>(1) School Psychologist</a:t>
            </a:r>
          </a:p>
          <a:p>
            <a:pPr marL="342900" lvl="1" indent="-342900">
              <a:buFont typeface="Arial" panose="020B0604020202020204" pitchFamily="34" charset="0"/>
              <a:buChar char="•"/>
            </a:pPr>
            <a:r>
              <a:rPr lang="en-US" sz="2200" dirty="0" smtClean="0"/>
              <a:t>Online Resources</a:t>
            </a:r>
          </a:p>
          <a:p>
            <a:pPr marL="617220" lvl="2" indent="-342900">
              <a:buFont typeface="Arial" panose="020B0604020202020204" pitchFamily="34" charset="0"/>
              <a:buChar char="•"/>
            </a:pPr>
            <a:r>
              <a:rPr lang="en-US" sz="2200" dirty="0" smtClean="0"/>
              <a:t>School/District Website</a:t>
            </a:r>
          </a:p>
          <a:p>
            <a:pPr marL="617538" lvl="3" indent="-342900">
              <a:buFont typeface="Arial" panose="020B0604020202020204" pitchFamily="34" charset="0"/>
              <a:buChar char="•"/>
            </a:pPr>
            <a:r>
              <a:rPr lang="en-US" sz="2200" dirty="0" smtClean="0"/>
              <a:t>District Guidance Newsletter</a:t>
            </a:r>
          </a:p>
          <a:p>
            <a:pPr marL="342900" lvl="2" indent="-342900">
              <a:buFont typeface="Arial" panose="020B0604020202020204" pitchFamily="34" charset="0"/>
              <a:buChar char="•"/>
            </a:pPr>
            <a:r>
              <a:rPr lang="en-US" sz="2200" dirty="0" smtClean="0"/>
              <a:t>Speakers/Presenters </a:t>
            </a:r>
          </a:p>
          <a:p>
            <a:pPr marL="0" lvl="3" indent="0">
              <a:buNone/>
            </a:pPr>
            <a:endParaRPr lang="en-US" sz="2200" dirty="0" smtClean="0"/>
          </a:p>
          <a:p>
            <a:pPr marL="342900" lvl="4" indent="-342900">
              <a:buFont typeface="Arial" panose="020B0604020202020204" pitchFamily="34" charset="0"/>
              <a:buChar char="•"/>
            </a:pPr>
            <a:endParaRPr lang="en-US" dirty="0" smtClean="0"/>
          </a:p>
          <a:p>
            <a:pPr marL="274320" lvl="2" indent="319088"/>
            <a:endParaRPr lang="en-US" dirty="0" smtClean="0"/>
          </a:p>
          <a:p>
            <a:pPr marL="594360" lvl="2" indent="0">
              <a:buNone/>
            </a:pPr>
            <a:endParaRPr lang="en-US" dirty="0"/>
          </a:p>
        </p:txBody>
      </p:sp>
    </p:spTree>
    <p:extLst>
      <p:ext uri="{BB962C8B-B14F-4D97-AF65-F5344CB8AC3E}">
        <p14:creationId xmlns:p14="http://schemas.microsoft.com/office/powerpoint/2010/main" val="231765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Individual Counseling</a:t>
            </a:r>
            <a:endParaRPr lang="en-US" b="1" dirty="0"/>
          </a:p>
        </p:txBody>
      </p:sp>
      <p:sp>
        <p:nvSpPr>
          <p:cNvPr id="3" name="Content Placeholder 2"/>
          <p:cNvSpPr>
            <a:spLocks noGrp="1"/>
          </p:cNvSpPr>
          <p:nvPr>
            <p:ph sz="quarter" idx="1"/>
          </p:nvPr>
        </p:nvSpPr>
        <p:spPr/>
        <p:txBody>
          <a:bodyPr>
            <a:noAutofit/>
          </a:bodyPr>
          <a:lstStyle/>
          <a:p>
            <a:r>
              <a:rPr lang="en-US" sz="1800" dirty="0" smtClean="0"/>
              <a:t>Crisis Intervention</a:t>
            </a:r>
          </a:p>
          <a:p>
            <a:r>
              <a:rPr lang="en-US" sz="1800" dirty="0" smtClean="0"/>
              <a:t>Conflict Resolution</a:t>
            </a:r>
          </a:p>
          <a:p>
            <a:r>
              <a:rPr lang="en-US" sz="1800" dirty="0" smtClean="0"/>
              <a:t>Academic Counseling</a:t>
            </a:r>
          </a:p>
          <a:p>
            <a:r>
              <a:rPr lang="en-US" sz="1800" dirty="0" smtClean="0"/>
              <a:t>Study and Organizational Skills</a:t>
            </a:r>
          </a:p>
          <a:p>
            <a:r>
              <a:rPr lang="en-US" sz="1800" dirty="0" smtClean="0"/>
              <a:t>Decision-Making Skills</a:t>
            </a:r>
          </a:p>
          <a:p>
            <a:r>
              <a:rPr lang="en-US" sz="1800" dirty="0" smtClean="0"/>
              <a:t>Coping Skills</a:t>
            </a:r>
          </a:p>
          <a:p>
            <a:r>
              <a:rPr lang="en-US" sz="1800" dirty="0" smtClean="0"/>
              <a:t>Social Skills</a:t>
            </a:r>
          </a:p>
          <a:p>
            <a:r>
              <a:rPr lang="en-US" sz="1800" dirty="0" smtClean="0"/>
              <a:t>Stress Management</a:t>
            </a:r>
          </a:p>
          <a:p>
            <a:r>
              <a:rPr lang="en-US" sz="1800" dirty="0" smtClean="0"/>
              <a:t>Bereavement</a:t>
            </a:r>
          </a:p>
          <a:p>
            <a:r>
              <a:rPr lang="en-US" sz="1800" dirty="0" smtClean="0"/>
              <a:t>Changing Family (Divorce/Separation)</a:t>
            </a:r>
          </a:p>
          <a:p>
            <a:r>
              <a:rPr lang="en-US" sz="1800" dirty="0" smtClean="0"/>
              <a:t>Anger Management</a:t>
            </a:r>
          </a:p>
          <a:p>
            <a:r>
              <a:rPr lang="en-US" sz="1800" dirty="0" smtClean="0"/>
              <a:t>Transition Planning</a:t>
            </a:r>
          </a:p>
          <a:p>
            <a:r>
              <a:rPr lang="en-US" sz="1800" dirty="0" smtClean="0"/>
              <a:t>Mandated Counseling</a:t>
            </a:r>
          </a:p>
          <a:p>
            <a:r>
              <a:rPr lang="en-US" sz="1800" dirty="0" smtClean="0"/>
              <a:t>Mediation</a:t>
            </a:r>
          </a:p>
          <a:p>
            <a:r>
              <a:rPr lang="en-US" sz="1800" dirty="0" smtClean="0"/>
              <a:t>Non-Mandated Counseling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 Counseling</a:t>
            </a:r>
            <a:endParaRPr lang="en-US" b="1" dirty="0"/>
          </a:p>
        </p:txBody>
      </p:sp>
      <p:sp>
        <p:nvSpPr>
          <p:cNvPr id="3" name="Content Placeholder 2"/>
          <p:cNvSpPr>
            <a:spLocks noGrp="1"/>
          </p:cNvSpPr>
          <p:nvPr>
            <p:ph sz="quarter" idx="1"/>
          </p:nvPr>
        </p:nvSpPr>
        <p:spPr>
          <a:xfrm>
            <a:off x="914400" y="1447800"/>
            <a:ext cx="7772400" cy="4953000"/>
          </a:xfrm>
        </p:spPr>
        <p:txBody>
          <a:bodyPr>
            <a:normAutofit/>
          </a:bodyPr>
          <a:lstStyle/>
          <a:p>
            <a:r>
              <a:rPr lang="en-US" sz="2900" dirty="0" smtClean="0"/>
              <a:t>Social Skills</a:t>
            </a:r>
          </a:p>
          <a:p>
            <a:r>
              <a:rPr lang="en-US" sz="2900" dirty="0" smtClean="0"/>
              <a:t>Friendship</a:t>
            </a:r>
          </a:p>
          <a:p>
            <a:r>
              <a:rPr lang="en-US" sz="2900" dirty="0" smtClean="0"/>
              <a:t>Changing Families</a:t>
            </a:r>
          </a:p>
          <a:p>
            <a:r>
              <a:rPr lang="en-US" sz="2900" dirty="0" smtClean="0"/>
              <a:t>Communication</a:t>
            </a:r>
          </a:p>
          <a:p>
            <a:r>
              <a:rPr lang="en-US" sz="2900" dirty="0" smtClean="0"/>
              <a:t>Positive Decision Making</a:t>
            </a:r>
          </a:p>
          <a:p>
            <a:r>
              <a:rPr lang="en-US" sz="2900" dirty="0" smtClean="0"/>
              <a:t>Self-Esteem</a:t>
            </a:r>
          </a:p>
          <a:p>
            <a:r>
              <a:rPr lang="en-US" sz="2900" dirty="0" smtClean="0"/>
              <a:t>SOS</a:t>
            </a:r>
          </a:p>
          <a:p>
            <a:r>
              <a:rPr lang="en-US" sz="2900" dirty="0" smtClean="0"/>
              <a:t>Anger Management</a:t>
            </a:r>
          </a:p>
          <a:p>
            <a:r>
              <a:rPr lang="en-US" sz="2900" dirty="0" smtClean="0"/>
              <a:t>Bereavement</a:t>
            </a:r>
          </a:p>
        </p:txBody>
      </p:sp>
      <p:sp>
        <p:nvSpPr>
          <p:cNvPr id="4" name="TextBox 3"/>
          <p:cNvSpPr txBox="1"/>
          <p:nvPr/>
        </p:nvSpPr>
        <p:spPr>
          <a:xfrm>
            <a:off x="5943600" y="228600"/>
            <a:ext cx="2971800" cy="1200329"/>
          </a:xfrm>
          <a:prstGeom prst="rect">
            <a:avLst/>
          </a:prstGeom>
          <a:solidFill>
            <a:schemeClr val="accent1"/>
          </a:solidFill>
        </p:spPr>
        <p:txBody>
          <a:bodyPr wrap="square" rtlCol="0">
            <a:spAutoFit/>
          </a:bodyPr>
          <a:lstStyle/>
          <a:p>
            <a:r>
              <a:rPr lang="en-US" dirty="0" smtClean="0">
                <a:solidFill>
                  <a:schemeClr val="bg1"/>
                </a:solidFill>
                <a:latin typeface="Californian FB" pitchFamily="18" charset="0"/>
              </a:rPr>
              <a:t>Please note that counseling groups are subject to change based on the specific needs of students.</a:t>
            </a:r>
            <a:endParaRPr lang="en-US" dirty="0">
              <a:solidFill>
                <a:schemeClr val="bg1"/>
              </a:solidFill>
              <a:latin typeface="Californian FB"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&amp; Emotional Learning (SEL)/Classroom Lessons</a:t>
            </a:r>
            <a:endParaRPr lang="en-US" b="1" dirty="0"/>
          </a:p>
        </p:txBody>
      </p:sp>
      <p:sp>
        <p:nvSpPr>
          <p:cNvPr id="3" name="Content Placeholder 2"/>
          <p:cNvSpPr>
            <a:spLocks noGrp="1"/>
          </p:cNvSpPr>
          <p:nvPr>
            <p:ph sz="quarter" idx="1"/>
          </p:nvPr>
        </p:nvSpPr>
        <p:spPr/>
        <p:txBody>
          <a:bodyPr>
            <a:normAutofit fontScale="92500" lnSpcReduction="10000"/>
          </a:bodyPr>
          <a:lstStyle/>
          <a:p>
            <a:endParaRPr lang="en-US" dirty="0"/>
          </a:p>
          <a:p>
            <a:r>
              <a:rPr lang="en-US" dirty="0" smtClean="0"/>
              <a:t>Effective Communication</a:t>
            </a:r>
          </a:p>
          <a:p>
            <a:r>
              <a:rPr lang="en-US" dirty="0" smtClean="0"/>
              <a:t>Anxiety</a:t>
            </a:r>
          </a:p>
          <a:p>
            <a:r>
              <a:rPr lang="en-US" dirty="0" smtClean="0"/>
              <a:t>Bully Prevention Program</a:t>
            </a:r>
          </a:p>
          <a:p>
            <a:r>
              <a:rPr lang="en-US" dirty="0" smtClean="0"/>
              <a:t>Informational Resource Lessons – i.e.,  Online Safety</a:t>
            </a:r>
          </a:p>
          <a:p>
            <a:r>
              <a:rPr lang="en-US" dirty="0" smtClean="0"/>
              <a:t>Sensitivity</a:t>
            </a:r>
          </a:p>
          <a:p>
            <a:r>
              <a:rPr lang="en-US" dirty="0" smtClean="0"/>
              <a:t>Test Anxiety</a:t>
            </a:r>
          </a:p>
          <a:p>
            <a:r>
              <a:rPr lang="en-US" dirty="0" smtClean="0"/>
              <a:t>Coping Skills</a:t>
            </a:r>
          </a:p>
          <a:p>
            <a:r>
              <a:rPr lang="en-US" dirty="0" smtClean="0"/>
              <a:t>Tolerance/Acceptance Lessons</a:t>
            </a:r>
          </a:p>
          <a:p>
            <a:r>
              <a:rPr lang="en-US" dirty="0" smtClean="0"/>
              <a:t>Transition Programs</a:t>
            </a:r>
          </a:p>
          <a:p>
            <a:r>
              <a:rPr lang="en-US" dirty="0" smtClean="0"/>
              <a:t>Tolerance and Acceptance</a:t>
            </a:r>
          </a:p>
          <a:p>
            <a:endParaRPr lang="en-US" dirty="0"/>
          </a:p>
        </p:txBody>
      </p:sp>
      <p:sp>
        <p:nvSpPr>
          <p:cNvPr id="4" name="TextBox 3"/>
          <p:cNvSpPr txBox="1"/>
          <p:nvPr/>
        </p:nvSpPr>
        <p:spPr>
          <a:xfrm>
            <a:off x="5410200" y="1295400"/>
            <a:ext cx="3505200" cy="1938992"/>
          </a:xfrm>
          <a:prstGeom prst="rect">
            <a:avLst/>
          </a:prstGeom>
          <a:solidFill>
            <a:schemeClr val="accent1"/>
          </a:solidFill>
        </p:spPr>
        <p:txBody>
          <a:bodyPr wrap="square" rtlCol="0">
            <a:spAutoFit/>
          </a:bodyPr>
          <a:lstStyle/>
          <a:p>
            <a:r>
              <a:rPr lang="en-US" sz="2000" dirty="0" smtClean="0">
                <a:solidFill>
                  <a:schemeClr val="bg1"/>
                </a:solidFill>
                <a:latin typeface="Californian FB" pitchFamily="18" charset="0"/>
              </a:rPr>
              <a:t>Please note that classroom lessons can be individual or small/large group programs.  They are tailored to the developmental needs of the grade level.  </a:t>
            </a:r>
            <a:endParaRPr lang="en-US" sz="2000" dirty="0">
              <a:solidFill>
                <a:schemeClr val="bg1"/>
              </a:solidFill>
              <a:latin typeface="Californian FB"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Articulation and Advocacy</a:t>
            </a:r>
            <a:endParaRPr lang="en-US" b="1" dirty="0"/>
          </a:p>
        </p:txBody>
      </p:sp>
      <p:sp>
        <p:nvSpPr>
          <p:cNvPr id="3" name="Content Placeholder 2"/>
          <p:cNvSpPr>
            <a:spLocks noGrp="1"/>
          </p:cNvSpPr>
          <p:nvPr>
            <p:ph sz="quarter" idx="1"/>
          </p:nvPr>
        </p:nvSpPr>
        <p:spPr/>
        <p:txBody>
          <a:bodyPr>
            <a:normAutofit fontScale="85000" lnSpcReduction="20000"/>
          </a:bodyPr>
          <a:lstStyle/>
          <a:p>
            <a:r>
              <a:rPr lang="en-US" sz="2800" dirty="0" smtClean="0"/>
              <a:t>CSE-504 </a:t>
            </a:r>
          </a:p>
          <a:p>
            <a:r>
              <a:rPr lang="en-US" sz="2800" dirty="0" smtClean="0"/>
              <a:t>408 Meetings</a:t>
            </a:r>
          </a:p>
          <a:p>
            <a:r>
              <a:rPr lang="en-US" sz="2800" dirty="0" smtClean="0"/>
              <a:t>Team Meetings</a:t>
            </a:r>
          </a:p>
          <a:p>
            <a:r>
              <a:rPr lang="en-US" sz="2800" dirty="0" smtClean="0"/>
              <a:t>Parent Meetings</a:t>
            </a:r>
          </a:p>
          <a:p>
            <a:r>
              <a:rPr lang="en-US" sz="2800" dirty="0" smtClean="0"/>
              <a:t>Psychology/Social Work Department Meetings</a:t>
            </a:r>
          </a:p>
          <a:p>
            <a:r>
              <a:rPr lang="en-US" sz="2800" dirty="0" smtClean="0"/>
              <a:t>Articulation/Transition Meetings</a:t>
            </a:r>
          </a:p>
          <a:p>
            <a:pPr marL="547688" lvl="1" fontAlgn="base">
              <a:lnSpc>
                <a:spcPct val="80000"/>
              </a:lnSpc>
              <a:spcBef>
                <a:spcPts val="375"/>
              </a:spcBef>
              <a:spcAft>
                <a:spcPct val="0"/>
              </a:spcAft>
              <a:buClr>
                <a:srgbClr val="9B2D1F"/>
              </a:buClr>
              <a:buFont typeface="Wingdings 2" pitchFamily="18" charset="2"/>
              <a:buChar char=""/>
            </a:pPr>
            <a:r>
              <a:rPr lang="en-US" sz="2200" dirty="0">
                <a:solidFill>
                  <a:prstClr val="black"/>
                </a:solidFill>
              </a:rPr>
              <a:t>K-1 and 4-5 Teacher Articulation </a:t>
            </a:r>
            <a:r>
              <a:rPr lang="en-US" sz="2200" dirty="0" smtClean="0">
                <a:solidFill>
                  <a:prstClr val="black"/>
                </a:solidFill>
              </a:rPr>
              <a:t>Meetings</a:t>
            </a:r>
            <a:endParaRPr lang="en-US" dirty="0" smtClean="0"/>
          </a:p>
          <a:p>
            <a:r>
              <a:rPr lang="en-US" sz="2800" dirty="0" smtClean="0"/>
              <a:t>Support and Advise Teachers/Staff</a:t>
            </a:r>
          </a:p>
          <a:p>
            <a:r>
              <a:rPr lang="en-US" sz="2800" dirty="0" err="1" smtClean="0"/>
              <a:t>RtI</a:t>
            </a:r>
            <a:r>
              <a:rPr lang="en-US" sz="2800" dirty="0" smtClean="0"/>
              <a:t> (Response to Intervention)</a:t>
            </a:r>
          </a:p>
          <a:p>
            <a:r>
              <a:rPr lang="en-US" sz="2800" dirty="0" smtClean="0"/>
              <a:t>DASA Committee Meetings</a:t>
            </a:r>
          </a:p>
          <a:p>
            <a:r>
              <a:rPr lang="en-US" sz="2800" dirty="0" smtClean="0"/>
              <a:t>Grade Level Meetings</a:t>
            </a:r>
          </a:p>
          <a:p>
            <a:r>
              <a:rPr lang="en-US" sz="2800" dirty="0" smtClean="0"/>
              <a:t>SITE-Based Meetings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4094</TotalTime>
  <Words>742</Words>
  <Application>Microsoft Office PowerPoint</Application>
  <PresentationFormat>On-screen Show (4:3)</PresentationFormat>
  <Paragraphs>175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Californian FB</vt:lpstr>
      <vt:lpstr>Franklin Gothic Book</vt:lpstr>
      <vt:lpstr>Perpetua</vt:lpstr>
      <vt:lpstr>Wingdings 2</vt:lpstr>
      <vt:lpstr>Equity</vt:lpstr>
      <vt:lpstr>Stratford Road Elementary School</vt:lpstr>
      <vt:lpstr>PowerPoint Presentation</vt:lpstr>
      <vt:lpstr>Mission Statement</vt:lpstr>
      <vt:lpstr>School-wide Initiatives</vt:lpstr>
      <vt:lpstr>Resources </vt:lpstr>
      <vt:lpstr>Individual Counseling</vt:lpstr>
      <vt:lpstr>Group Counseling</vt:lpstr>
      <vt:lpstr>Social &amp; Emotional Learning (SEL)/Classroom Lessons</vt:lpstr>
      <vt:lpstr>Articulation and Advocacy</vt:lpstr>
      <vt:lpstr>Parent/Orientation Programs</vt:lpstr>
      <vt:lpstr>Community Outreach</vt:lpstr>
      <vt:lpstr>Parent Resource</vt:lpstr>
      <vt:lpstr>Program Assessment</vt:lpstr>
      <vt:lpstr>Guidance Program Assessment Form</vt:lpstr>
      <vt:lpstr>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 </dc:title>
  <dc:creator>csoupios</dc:creator>
  <cp:lastModifiedBy>Laurie Lynn</cp:lastModifiedBy>
  <cp:revision>390</cp:revision>
  <dcterms:created xsi:type="dcterms:W3CDTF">2011-09-26T17:21:28Z</dcterms:created>
  <dcterms:modified xsi:type="dcterms:W3CDTF">2017-01-13T12:16:12Z</dcterms:modified>
</cp:coreProperties>
</file>