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70" r:id="rId2"/>
    <p:sldMasterId id="2147483782" r:id="rId3"/>
  </p:sldMasterIdLst>
  <p:notesMasterIdLst>
    <p:notesMasterId r:id="rId19"/>
  </p:notesMasterIdLst>
  <p:sldIdLst>
    <p:sldId id="256" r:id="rId4"/>
    <p:sldId id="265" r:id="rId5"/>
    <p:sldId id="257" r:id="rId6"/>
    <p:sldId id="260" r:id="rId7"/>
    <p:sldId id="272" r:id="rId8"/>
    <p:sldId id="264" r:id="rId9"/>
    <p:sldId id="258" r:id="rId10"/>
    <p:sldId id="259" r:id="rId11"/>
    <p:sldId id="269" r:id="rId12"/>
    <p:sldId id="263" r:id="rId13"/>
    <p:sldId id="270" r:id="rId14"/>
    <p:sldId id="266" r:id="rId15"/>
    <p:sldId id="273" r:id="rId16"/>
    <p:sldId id="274" r:id="rId17"/>
    <p:sldId id="267"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5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B1EE7-5FFC-4E24-BF97-D0527710F8CE}" type="doc">
      <dgm:prSet loTypeId="urn:microsoft.com/office/officeart/2005/8/layout/cycle6" loCatId="cycle" qsTypeId="urn:microsoft.com/office/officeart/2005/8/quickstyle/simple1#1" qsCatId="simple" csTypeId="urn:microsoft.com/office/officeart/2005/8/colors/accent1_2#1" csCatId="accent1" phldr="1"/>
      <dgm:spPr/>
      <dgm:t>
        <a:bodyPr/>
        <a:lstStyle/>
        <a:p>
          <a:endParaRPr lang="en-US"/>
        </a:p>
      </dgm:t>
    </dgm:pt>
    <dgm:pt modelId="{10189C17-56E9-4EA2-BE1E-8849E9D8244E}">
      <dgm:prSet phldrT="[Text]"/>
      <dgm:spPr/>
      <dgm:t>
        <a:bodyPr/>
        <a:lstStyle/>
        <a:p>
          <a:r>
            <a:rPr lang="en-US" dirty="0" smtClean="0"/>
            <a:t>Parent/Orientation Programs</a:t>
          </a:r>
          <a:endParaRPr lang="en-US" dirty="0"/>
        </a:p>
      </dgm:t>
    </dgm:pt>
    <dgm:pt modelId="{CD042C57-5115-4D3B-B3E8-DEB27F873D30}" type="parTrans" cxnId="{A230ED59-C997-4962-B51C-6A58FAC78AD9}">
      <dgm:prSet/>
      <dgm:spPr/>
      <dgm:t>
        <a:bodyPr/>
        <a:lstStyle/>
        <a:p>
          <a:endParaRPr lang="en-US"/>
        </a:p>
      </dgm:t>
    </dgm:pt>
    <dgm:pt modelId="{0DC1E4A6-3F3B-4667-B90F-82A752678854}" type="sibTrans" cxnId="{A230ED59-C997-4962-B51C-6A58FAC78AD9}">
      <dgm:prSet/>
      <dgm:spPr/>
      <dgm:t>
        <a:bodyPr/>
        <a:lstStyle/>
        <a:p>
          <a:endParaRPr lang="en-US"/>
        </a:p>
      </dgm:t>
    </dgm:pt>
    <dgm:pt modelId="{37374021-7B1E-4029-9CEF-B2FBE61814FC}">
      <dgm:prSet phldrT="[Text]"/>
      <dgm:spPr/>
      <dgm:t>
        <a:bodyPr/>
        <a:lstStyle/>
        <a:p>
          <a:r>
            <a:rPr lang="en-US" dirty="0" smtClean="0"/>
            <a:t>Classroom Lessons</a:t>
          </a:r>
          <a:endParaRPr lang="en-US" dirty="0"/>
        </a:p>
      </dgm:t>
    </dgm:pt>
    <dgm:pt modelId="{6BCA8E63-C51F-4C2B-87DF-F44B669A1B08}" type="parTrans" cxnId="{F7A6A167-90AB-4520-8AB6-86A95A4A8A61}">
      <dgm:prSet/>
      <dgm:spPr/>
      <dgm:t>
        <a:bodyPr/>
        <a:lstStyle/>
        <a:p>
          <a:endParaRPr lang="en-US"/>
        </a:p>
      </dgm:t>
    </dgm:pt>
    <dgm:pt modelId="{E61E11E9-F144-424D-BB49-D7E703C97415}" type="sibTrans" cxnId="{F7A6A167-90AB-4520-8AB6-86A95A4A8A61}">
      <dgm:prSet/>
      <dgm:spPr/>
      <dgm:t>
        <a:bodyPr/>
        <a:lstStyle/>
        <a:p>
          <a:endParaRPr lang="en-US"/>
        </a:p>
      </dgm:t>
    </dgm:pt>
    <dgm:pt modelId="{A363F515-6F95-4E73-BE22-A477A086907F}">
      <dgm:prSet phldrT="[Text]"/>
      <dgm:spPr/>
      <dgm:t>
        <a:bodyPr/>
        <a:lstStyle/>
        <a:p>
          <a:r>
            <a:rPr lang="en-US" dirty="0" smtClean="0"/>
            <a:t>School-wide Initiatives</a:t>
          </a:r>
          <a:endParaRPr lang="en-US" dirty="0"/>
        </a:p>
      </dgm:t>
    </dgm:pt>
    <dgm:pt modelId="{0DC96806-1053-4AF3-B587-80AEE0431CD9}" type="parTrans" cxnId="{3BA4AB34-A76D-4790-B1EC-D6514FEB9E30}">
      <dgm:prSet/>
      <dgm:spPr/>
      <dgm:t>
        <a:bodyPr/>
        <a:lstStyle/>
        <a:p>
          <a:endParaRPr lang="en-US"/>
        </a:p>
      </dgm:t>
    </dgm:pt>
    <dgm:pt modelId="{599BA321-0BF3-42C3-8C3F-A280C0B96BB6}" type="sibTrans" cxnId="{3BA4AB34-A76D-4790-B1EC-D6514FEB9E30}">
      <dgm:prSet/>
      <dgm:spPr/>
      <dgm:t>
        <a:bodyPr/>
        <a:lstStyle/>
        <a:p>
          <a:endParaRPr lang="en-US"/>
        </a:p>
      </dgm:t>
    </dgm:pt>
    <dgm:pt modelId="{D26973A0-9984-4A91-BECC-C3F9AFDBE9E8}">
      <dgm:prSet phldrT="[Text]"/>
      <dgm:spPr/>
      <dgm:t>
        <a:bodyPr/>
        <a:lstStyle/>
        <a:p>
          <a:r>
            <a:rPr lang="en-US" dirty="0" smtClean="0"/>
            <a:t>Community Outreach</a:t>
          </a:r>
          <a:endParaRPr lang="en-US" dirty="0"/>
        </a:p>
      </dgm:t>
    </dgm:pt>
    <dgm:pt modelId="{64616150-DD10-4EED-935D-D31B85535C9A}" type="parTrans" cxnId="{D89A4575-485B-485B-9DA3-C0ECF97573D1}">
      <dgm:prSet/>
      <dgm:spPr/>
      <dgm:t>
        <a:bodyPr/>
        <a:lstStyle/>
        <a:p>
          <a:endParaRPr lang="en-US"/>
        </a:p>
      </dgm:t>
    </dgm:pt>
    <dgm:pt modelId="{164A4BFE-718B-4144-A6F1-2BF59C067932}" type="sibTrans" cxnId="{D89A4575-485B-485B-9DA3-C0ECF97573D1}">
      <dgm:prSet/>
      <dgm:spPr/>
      <dgm:t>
        <a:bodyPr/>
        <a:lstStyle/>
        <a:p>
          <a:endParaRPr lang="en-US"/>
        </a:p>
      </dgm:t>
    </dgm:pt>
    <dgm:pt modelId="{B63095BA-321F-442C-B925-23B417879966}">
      <dgm:prSet phldrT="[Text]"/>
      <dgm:spPr/>
      <dgm:t>
        <a:bodyPr/>
        <a:lstStyle/>
        <a:p>
          <a:r>
            <a:rPr lang="en-US" dirty="0" smtClean="0"/>
            <a:t>Articulation  and Advocacy</a:t>
          </a:r>
          <a:endParaRPr lang="en-US" dirty="0"/>
        </a:p>
      </dgm:t>
    </dgm:pt>
    <dgm:pt modelId="{C35586BA-5223-4557-8E7E-E02D4FD3F889}" type="parTrans" cxnId="{BF0A4971-7701-4650-A193-4212A53256C8}">
      <dgm:prSet/>
      <dgm:spPr/>
      <dgm:t>
        <a:bodyPr/>
        <a:lstStyle/>
        <a:p>
          <a:endParaRPr lang="en-US"/>
        </a:p>
      </dgm:t>
    </dgm:pt>
    <dgm:pt modelId="{E558478A-1994-46F1-B365-FA7D17BEE39E}" type="sibTrans" cxnId="{BF0A4971-7701-4650-A193-4212A53256C8}">
      <dgm:prSet/>
      <dgm:spPr/>
      <dgm:t>
        <a:bodyPr/>
        <a:lstStyle/>
        <a:p>
          <a:endParaRPr lang="en-US"/>
        </a:p>
      </dgm:t>
    </dgm:pt>
    <dgm:pt modelId="{4C80C973-1870-43BD-A7EC-5A4A5E459663}">
      <dgm:prSet phldrT="[Text]"/>
      <dgm:spPr/>
      <dgm:t>
        <a:bodyPr/>
        <a:lstStyle/>
        <a:p>
          <a:r>
            <a:rPr lang="en-US" dirty="0" smtClean="0"/>
            <a:t>Individual Counseling</a:t>
          </a:r>
          <a:endParaRPr lang="en-US" dirty="0"/>
        </a:p>
      </dgm:t>
    </dgm:pt>
    <dgm:pt modelId="{E6CF8D16-1B97-49E2-8FD8-8BB965AFC361}" type="parTrans" cxnId="{1CD47853-CAA7-4A3E-9D1D-AC4FDB98B540}">
      <dgm:prSet/>
      <dgm:spPr/>
      <dgm:t>
        <a:bodyPr/>
        <a:lstStyle/>
        <a:p>
          <a:endParaRPr lang="en-US"/>
        </a:p>
      </dgm:t>
    </dgm:pt>
    <dgm:pt modelId="{CB2B75C5-1499-4D06-A96C-61FB9154A82E}" type="sibTrans" cxnId="{1CD47853-CAA7-4A3E-9D1D-AC4FDB98B540}">
      <dgm:prSet/>
      <dgm:spPr/>
      <dgm:t>
        <a:bodyPr/>
        <a:lstStyle/>
        <a:p>
          <a:endParaRPr lang="en-US"/>
        </a:p>
      </dgm:t>
    </dgm:pt>
    <dgm:pt modelId="{20CE87DC-6522-48CE-A83C-815F574130DD}">
      <dgm:prSet phldrT="[Text]"/>
      <dgm:spPr/>
      <dgm:t>
        <a:bodyPr/>
        <a:lstStyle/>
        <a:p>
          <a:r>
            <a:rPr lang="en-US" dirty="0" smtClean="0"/>
            <a:t>Group Counseling</a:t>
          </a:r>
          <a:endParaRPr lang="en-US" dirty="0"/>
        </a:p>
      </dgm:t>
    </dgm:pt>
    <dgm:pt modelId="{C703C011-F641-47A6-B114-7AFF2EBEFFF1}" type="parTrans" cxnId="{B7BDB2AD-91A6-42BD-860E-8FD8C5432992}">
      <dgm:prSet/>
      <dgm:spPr/>
      <dgm:t>
        <a:bodyPr/>
        <a:lstStyle/>
        <a:p>
          <a:endParaRPr lang="en-US"/>
        </a:p>
      </dgm:t>
    </dgm:pt>
    <dgm:pt modelId="{31DA7A3A-04CC-482B-96E8-CC991FDB3EC2}" type="sibTrans" cxnId="{B7BDB2AD-91A6-42BD-860E-8FD8C5432992}">
      <dgm:prSet/>
      <dgm:spPr/>
      <dgm:t>
        <a:bodyPr/>
        <a:lstStyle/>
        <a:p>
          <a:endParaRPr lang="en-US"/>
        </a:p>
      </dgm:t>
    </dgm:pt>
    <dgm:pt modelId="{739711D1-871C-4847-A66A-CA168FC869EC}">
      <dgm:prSet phldrT="[Text]"/>
      <dgm:spPr/>
      <dgm:t>
        <a:bodyPr/>
        <a:lstStyle/>
        <a:p>
          <a:r>
            <a:rPr lang="en-US" dirty="0" smtClean="0"/>
            <a:t>Scheduling</a:t>
          </a:r>
          <a:endParaRPr lang="en-US" dirty="0"/>
        </a:p>
      </dgm:t>
    </dgm:pt>
    <dgm:pt modelId="{0F9611A0-51D1-42CF-9C2A-12A9EDD8E651}" type="parTrans" cxnId="{D490784B-CF2F-4E5F-90C1-5AF81AF70062}">
      <dgm:prSet/>
      <dgm:spPr/>
      <dgm:t>
        <a:bodyPr/>
        <a:lstStyle/>
        <a:p>
          <a:endParaRPr lang="en-US"/>
        </a:p>
      </dgm:t>
    </dgm:pt>
    <dgm:pt modelId="{1C9076AA-CC8E-4A38-90D8-6A9450229E44}" type="sibTrans" cxnId="{D490784B-CF2F-4E5F-90C1-5AF81AF70062}">
      <dgm:prSet/>
      <dgm:spPr/>
      <dgm:t>
        <a:bodyPr/>
        <a:lstStyle/>
        <a:p>
          <a:endParaRPr lang="en-US"/>
        </a:p>
      </dgm:t>
    </dgm:pt>
    <dgm:pt modelId="{B696C4F3-F5B3-4D52-B6B1-E628E0532FE5}">
      <dgm:prSet phldrT="[Text]"/>
      <dgm:spPr/>
      <dgm:t>
        <a:bodyPr/>
        <a:lstStyle/>
        <a:p>
          <a:r>
            <a:rPr lang="en-US" dirty="0" smtClean="0"/>
            <a:t>Career Exploration</a:t>
          </a:r>
          <a:endParaRPr lang="en-US" dirty="0"/>
        </a:p>
      </dgm:t>
    </dgm:pt>
    <dgm:pt modelId="{82233A88-E9C8-4F4E-8CD8-1AA473E1A25C}" type="parTrans" cxnId="{91A47A49-07D1-4A78-9B9E-B652941BDD89}">
      <dgm:prSet/>
      <dgm:spPr/>
      <dgm:t>
        <a:bodyPr/>
        <a:lstStyle/>
        <a:p>
          <a:endParaRPr lang="en-US"/>
        </a:p>
      </dgm:t>
    </dgm:pt>
    <dgm:pt modelId="{7ECEA4EA-2EAD-473A-9A9D-FD512586EF84}" type="sibTrans" cxnId="{91A47A49-07D1-4A78-9B9E-B652941BDD89}">
      <dgm:prSet/>
      <dgm:spPr/>
      <dgm:t>
        <a:bodyPr/>
        <a:lstStyle/>
        <a:p>
          <a:endParaRPr lang="en-US"/>
        </a:p>
      </dgm:t>
    </dgm:pt>
    <dgm:pt modelId="{A2D73262-4E90-4F57-A135-2BE9CB2136B2}">
      <dgm:prSet/>
      <dgm:spPr/>
      <dgm:t>
        <a:bodyPr/>
        <a:lstStyle/>
        <a:p>
          <a:r>
            <a:rPr lang="en-US" dirty="0" smtClean="0"/>
            <a:t>Resources</a:t>
          </a:r>
          <a:endParaRPr lang="en-US" dirty="0"/>
        </a:p>
      </dgm:t>
    </dgm:pt>
    <dgm:pt modelId="{0E1F96FB-8223-4CB7-B9BA-6E2EC420E100}" type="parTrans" cxnId="{9F96BF14-CADE-4D29-95D4-FDEEAC3691FC}">
      <dgm:prSet/>
      <dgm:spPr/>
    </dgm:pt>
    <dgm:pt modelId="{048168F5-35A4-445F-A604-2BB6B2C63905}" type="sibTrans" cxnId="{9F96BF14-CADE-4D29-95D4-FDEEAC3691FC}">
      <dgm:prSet/>
      <dgm:spPr/>
    </dgm:pt>
    <dgm:pt modelId="{7C6BE775-5910-4A35-8247-76ED47F8C1CC}" type="pres">
      <dgm:prSet presAssocID="{63EB1EE7-5FFC-4E24-BF97-D0527710F8CE}" presName="cycle" presStyleCnt="0">
        <dgm:presLayoutVars>
          <dgm:dir/>
          <dgm:resizeHandles val="exact"/>
        </dgm:presLayoutVars>
      </dgm:prSet>
      <dgm:spPr/>
      <dgm:t>
        <a:bodyPr/>
        <a:lstStyle/>
        <a:p>
          <a:endParaRPr lang="en-US"/>
        </a:p>
      </dgm:t>
    </dgm:pt>
    <dgm:pt modelId="{5D3599B0-314B-459B-ACAF-96218911D09C}" type="pres">
      <dgm:prSet presAssocID="{4C80C973-1870-43BD-A7EC-5A4A5E459663}" presName="node" presStyleLbl="node1" presStyleIdx="0" presStyleCnt="10">
        <dgm:presLayoutVars>
          <dgm:bulletEnabled val="1"/>
        </dgm:presLayoutVars>
      </dgm:prSet>
      <dgm:spPr/>
      <dgm:t>
        <a:bodyPr/>
        <a:lstStyle/>
        <a:p>
          <a:endParaRPr lang="en-US"/>
        </a:p>
      </dgm:t>
    </dgm:pt>
    <dgm:pt modelId="{2D366508-C9E4-4153-8000-5FCF006C716F}" type="pres">
      <dgm:prSet presAssocID="{4C80C973-1870-43BD-A7EC-5A4A5E459663}" presName="spNode" presStyleCnt="0"/>
      <dgm:spPr/>
    </dgm:pt>
    <dgm:pt modelId="{B18B38ED-2BDE-4495-B4C3-558361A2D819}" type="pres">
      <dgm:prSet presAssocID="{CB2B75C5-1499-4D06-A96C-61FB9154A82E}" presName="sibTrans" presStyleLbl="sibTrans1D1" presStyleIdx="0" presStyleCnt="10"/>
      <dgm:spPr/>
      <dgm:t>
        <a:bodyPr/>
        <a:lstStyle/>
        <a:p>
          <a:endParaRPr lang="en-US"/>
        </a:p>
      </dgm:t>
    </dgm:pt>
    <dgm:pt modelId="{B82314CA-8CC8-40B5-BCCC-8724C3DAB900}" type="pres">
      <dgm:prSet presAssocID="{20CE87DC-6522-48CE-A83C-815F574130DD}" presName="node" presStyleLbl="node1" presStyleIdx="1" presStyleCnt="10">
        <dgm:presLayoutVars>
          <dgm:bulletEnabled val="1"/>
        </dgm:presLayoutVars>
      </dgm:prSet>
      <dgm:spPr/>
      <dgm:t>
        <a:bodyPr/>
        <a:lstStyle/>
        <a:p>
          <a:endParaRPr lang="en-US"/>
        </a:p>
      </dgm:t>
    </dgm:pt>
    <dgm:pt modelId="{6CF940F7-BCDF-4618-813D-80B25B187CF7}" type="pres">
      <dgm:prSet presAssocID="{20CE87DC-6522-48CE-A83C-815F574130DD}" presName="spNode" presStyleCnt="0"/>
      <dgm:spPr/>
    </dgm:pt>
    <dgm:pt modelId="{AE395A4B-97C6-4213-B7CE-C1419F004748}" type="pres">
      <dgm:prSet presAssocID="{31DA7A3A-04CC-482B-96E8-CC991FDB3EC2}" presName="sibTrans" presStyleLbl="sibTrans1D1" presStyleIdx="1" presStyleCnt="10"/>
      <dgm:spPr/>
      <dgm:t>
        <a:bodyPr/>
        <a:lstStyle/>
        <a:p>
          <a:endParaRPr lang="en-US"/>
        </a:p>
      </dgm:t>
    </dgm:pt>
    <dgm:pt modelId="{B3FBE117-4637-48B3-B853-E04CA809094B}" type="pres">
      <dgm:prSet presAssocID="{10189C17-56E9-4EA2-BE1E-8849E9D8244E}" presName="node" presStyleLbl="node1" presStyleIdx="2" presStyleCnt="10">
        <dgm:presLayoutVars>
          <dgm:bulletEnabled val="1"/>
        </dgm:presLayoutVars>
      </dgm:prSet>
      <dgm:spPr/>
      <dgm:t>
        <a:bodyPr/>
        <a:lstStyle/>
        <a:p>
          <a:endParaRPr lang="en-US"/>
        </a:p>
      </dgm:t>
    </dgm:pt>
    <dgm:pt modelId="{3748F3EB-D384-494E-90D5-FC8DE35DE10A}" type="pres">
      <dgm:prSet presAssocID="{10189C17-56E9-4EA2-BE1E-8849E9D8244E}" presName="spNode" presStyleCnt="0"/>
      <dgm:spPr/>
    </dgm:pt>
    <dgm:pt modelId="{3E73FB38-AD14-4AEA-92B3-0EADAA921EB4}" type="pres">
      <dgm:prSet presAssocID="{0DC1E4A6-3F3B-4667-B90F-82A752678854}" presName="sibTrans" presStyleLbl="sibTrans1D1" presStyleIdx="2" presStyleCnt="10"/>
      <dgm:spPr/>
      <dgm:t>
        <a:bodyPr/>
        <a:lstStyle/>
        <a:p>
          <a:endParaRPr lang="en-US"/>
        </a:p>
      </dgm:t>
    </dgm:pt>
    <dgm:pt modelId="{BCAFF180-6469-4AED-8A6C-DFCD9133D2A7}" type="pres">
      <dgm:prSet presAssocID="{37374021-7B1E-4029-9CEF-B2FBE61814FC}" presName="node" presStyleLbl="node1" presStyleIdx="3" presStyleCnt="10">
        <dgm:presLayoutVars>
          <dgm:bulletEnabled val="1"/>
        </dgm:presLayoutVars>
      </dgm:prSet>
      <dgm:spPr/>
      <dgm:t>
        <a:bodyPr/>
        <a:lstStyle/>
        <a:p>
          <a:endParaRPr lang="en-US"/>
        </a:p>
      </dgm:t>
    </dgm:pt>
    <dgm:pt modelId="{0A914654-97B6-45C7-8230-91F5D787668F}" type="pres">
      <dgm:prSet presAssocID="{37374021-7B1E-4029-9CEF-B2FBE61814FC}" presName="spNode" presStyleCnt="0"/>
      <dgm:spPr/>
    </dgm:pt>
    <dgm:pt modelId="{6BEDE3B9-3547-42DC-9CE6-85B38CF38A91}" type="pres">
      <dgm:prSet presAssocID="{E61E11E9-F144-424D-BB49-D7E703C97415}" presName="sibTrans" presStyleLbl="sibTrans1D1" presStyleIdx="3" presStyleCnt="10"/>
      <dgm:spPr/>
      <dgm:t>
        <a:bodyPr/>
        <a:lstStyle/>
        <a:p>
          <a:endParaRPr lang="en-US"/>
        </a:p>
      </dgm:t>
    </dgm:pt>
    <dgm:pt modelId="{1EC20629-2713-4BD8-B0FA-16C7E497756A}" type="pres">
      <dgm:prSet presAssocID="{A363F515-6F95-4E73-BE22-A477A086907F}" presName="node" presStyleLbl="node1" presStyleIdx="4" presStyleCnt="10" custRadScaleRad="98067" custRadScaleInc="-27913">
        <dgm:presLayoutVars>
          <dgm:bulletEnabled val="1"/>
        </dgm:presLayoutVars>
      </dgm:prSet>
      <dgm:spPr/>
      <dgm:t>
        <a:bodyPr/>
        <a:lstStyle/>
        <a:p>
          <a:endParaRPr lang="en-US"/>
        </a:p>
      </dgm:t>
    </dgm:pt>
    <dgm:pt modelId="{FB6275DF-45E4-4D74-91DA-9CBA39477B7F}" type="pres">
      <dgm:prSet presAssocID="{A363F515-6F95-4E73-BE22-A477A086907F}" presName="spNode" presStyleCnt="0"/>
      <dgm:spPr/>
    </dgm:pt>
    <dgm:pt modelId="{2DB28BFD-0897-4F86-A776-9E04FEAE38ED}" type="pres">
      <dgm:prSet presAssocID="{599BA321-0BF3-42C3-8C3F-A280C0B96BB6}" presName="sibTrans" presStyleLbl="sibTrans1D1" presStyleIdx="4" presStyleCnt="10"/>
      <dgm:spPr/>
      <dgm:t>
        <a:bodyPr/>
        <a:lstStyle/>
        <a:p>
          <a:endParaRPr lang="en-US"/>
        </a:p>
      </dgm:t>
    </dgm:pt>
    <dgm:pt modelId="{B57B9B2C-D9FE-45B7-B7C4-70A4907069F7}" type="pres">
      <dgm:prSet presAssocID="{739711D1-871C-4847-A66A-CA168FC869EC}" presName="node" presStyleLbl="node1" presStyleIdx="5" presStyleCnt="10">
        <dgm:presLayoutVars>
          <dgm:bulletEnabled val="1"/>
        </dgm:presLayoutVars>
      </dgm:prSet>
      <dgm:spPr/>
      <dgm:t>
        <a:bodyPr/>
        <a:lstStyle/>
        <a:p>
          <a:endParaRPr lang="en-US"/>
        </a:p>
      </dgm:t>
    </dgm:pt>
    <dgm:pt modelId="{DC659479-4B6D-4761-AB5B-BFF515A8EFD8}" type="pres">
      <dgm:prSet presAssocID="{739711D1-871C-4847-A66A-CA168FC869EC}" presName="spNode" presStyleCnt="0"/>
      <dgm:spPr/>
    </dgm:pt>
    <dgm:pt modelId="{D3595ACF-2FBD-4E1F-B678-321540B16DF6}" type="pres">
      <dgm:prSet presAssocID="{1C9076AA-CC8E-4A38-90D8-6A9450229E44}" presName="sibTrans" presStyleLbl="sibTrans1D1" presStyleIdx="5" presStyleCnt="10"/>
      <dgm:spPr/>
      <dgm:t>
        <a:bodyPr/>
        <a:lstStyle/>
        <a:p>
          <a:endParaRPr lang="en-US"/>
        </a:p>
      </dgm:t>
    </dgm:pt>
    <dgm:pt modelId="{2583DB82-E6D0-4BC4-BCBE-D0A291FC3FB1}" type="pres">
      <dgm:prSet presAssocID="{D26973A0-9984-4A91-BECC-C3F9AFDBE9E8}" presName="node" presStyleLbl="node1" presStyleIdx="6" presStyleCnt="10">
        <dgm:presLayoutVars>
          <dgm:bulletEnabled val="1"/>
        </dgm:presLayoutVars>
      </dgm:prSet>
      <dgm:spPr/>
      <dgm:t>
        <a:bodyPr/>
        <a:lstStyle/>
        <a:p>
          <a:endParaRPr lang="en-US"/>
        </a:p>
      </dgm:t>
    </dgm:pt>
    <dgm:pt modelId="{E5611C29-6C35-4263-88D0-7B8A2EAE088A}" type="pres">
      <dgm:prSet presAssocID="{D26973A0-9984-4A91-BECC-C3F9AFDBE9E8}" presName="spNode" presStyleCnt="0"/>
      <dgm:spPr/>
    </dgm:pt>
    <dgm:pt modelId="{DD80BB54-5418-4F15-A5B8-E69A7D8EDD9F}" type="pres">
      <dgm:prSet presAssocID="{164A4BFE-718B-4144-A6F1-2BF59C067932}" presName="sibTrans" presStyleLbl="sibTrans1D1" presStyleIdx="6" presStyleCnt="10"/>
      <dgm:spPr/>
      <dgm:t>
        <a:bodyPr/>
        <a:lstStyle/>
        <a:p>
          <a:endParaRPr lang="en-US"/>
        </a:p>
      </dgm:t>
    </dgm:pt>
    <dgm:pt modelId="{D2C602B8-D0BC-4C91-AB61-8F6BDFACF027}" type="pres">
      <dgm:prSet presAssocID="{B63095BA-321F-442C-B925-23B417879966}" presName="node" presStyleLbl="node1" presStyleIdx="7" presStyleCnt="10">
        <dgm:presLayoutVars>
          <dgm:bulletEnabled val="1"/>
        </dgm:presLayoutVars>
      </dgm:prSet>
      <dgm:spPr/>
      <dgm:t>
        <a:bodyPr/>
        <a:lstStyle/>
        <a:p>
          <a:endParaRPr lang="en-US"/>
        </a:p>
      </dgm:t>
    </dgm:pt>
    <dgm:pt modelId="{047ABA1C-BB0B-4988-B7BB-99839A7AD992}" type="pres">
      <dgm:prSet presAssocID="{B63095BA-321F-442C-B925-23B417879966}" presName="spNode" presStyleCnt="0"/>
      <dgm:spPr/>
    </dgm:pt>
    <dgm:pt modelId="{A1AAF711-0AEA-42F7-9DCE-A136A76C1BDE}" type="pres">
      <dgm:prSet presAssocID="{E558478A-1994-46F1-B365-FA7D17BEE39E}" presName="sibTrans" presStyleLbl="sibTrans1D1" presStyleIdx="7" presStyleCnt="10"/>
      <dgm:spPr/>
      <dgm:t>
        <a:bodyPr/>
        <a:lstStyle/>
        <a:p>
          <a:endParaRPr lang="en-US"/>
        </a:p>
      </dgm:t>
    </dgm:pt>
    <dgm:pt modelId="{100FDD62-0936-41AA-BDC7-30BCB9DF2308}" type="pres">
      <dgm:prSet presAssocID="{B696C4F3-F5B3-4D52-B6B1-E628E0532FE5}" presName="node" presStyleLbl="node1" presStyleIdx="8" presStyleCnt="10">
        <dgm:presLayoutVars>
          <dgm:bulletEnabled val="1"/>
        </dgm:presLayoutVars>
      </dgm:prSet>
      <dgm:spPr/>
      <dgm:t>
        <a:bodyPr/>
        <a:lstStyle/>
        <a:p>
          <a:endParaRPr lang="en-US"/>
        </a:p>
      </dgm:t>
    </dgm:pt>
    <dgm:pt modelId="{2032C9F8-55AC-43DE-9169-DF0CF721FCD5}" type="pres">
      <dgm:prSet presAssocID="{B696C4F3-F5B3-4D52-B6B1-E628E0532FE5}" presName="spNode" presStyleCnt="0"/>
      <dgm:spPr/>
    </dgm:pt>
    <dgm:pt modelId="{469A59F6-0D47-49D2-8956-2369B9A4A42D}" type="pres">
      <dgm:prSet presAssocID="{7ECEA4EA-2EAD-473A-9A9D-FD512586EF84}" presName="sibTrans" presStyleLbl="sibTrans1D1" presStyleIdx="8" presStyleCnt="10"/>
      <dgm:spPr/>
      <dgm:t>
        <a:bodyPr/>
        <a:lstStyle/>
        <a:p>
          <a:endParaRPr lang="en-US"/>
        </a:p>
      </dgm:t>
    </dgm:pt>
    <dgm:pt modelId="{9B25AED3-EC9B-4F04-975B-A4AB8D841A41}" type="pres">
      <dgm:prSet presAssocID="{A2D73262-4E90-4F57-A135-2BE9CB2136B2}" presName="node" presStyleLbl="node1" presStyleIdx="9" presStyleCnt="10">
        <dgm:presLayoutVars>
          <dgm:bulletEnabled val="1"/>
        </dgm:presLayoutVars>
      </dgm:prSet>
      <dgm:spPr/>
    </dgm:pt>
    <dgm:pt modelId="{4FB42D9D-B207-4C07-856F-8139F0B6E164}" type="pres">
      <dgm:prSet presAssocID="{A2D73262-4E90-4F57-A135-2BE9CB2136B2}" presName="spNode" presStyleCnt="0"/>
      <dgm:spPr/>
    </dgm:pt>
    <dgm:pt modelId="{FC5A479E-B510-4A34-AA0E-65DF9C860AFE}" type="pres">
      <dgm:prSet presAssocID="{048168F5-35A4-445F-A604-2BB6B2C63905}" presName="sibTrans" presStyleLbl="sibTrans1D1" presStyleIdx="9" presStyleCnt="10"/>
      <dgm:spPr/>
    </dgm:pt>
  </dgm:ptLst>
  <dgm:cxnLst>
    <dgm:cxn modelId="{85D84A1F-9BF6-4783-B4F9-AC495672FC4E}" type="presOf" srcId="{0DC1E4A6-3F3B-4667-B90F-82A752678854}" destId="{3E73FB38-AD14-4AEA-92B3-0EADAA921EB4}" srcOrd="0" destOrd="0" presId="urn:microsoft.com/office/officeart/2005/8/layout/cycle6"/>
    <dgm:cxn modelId="{4D8CC42A-2581-4F73-ACD4-1DDCA8AF4002}" type="presOf" srcId="{164A4BFE-718B-4144-A6F1-2BF59C067932}" destId="{DD80BB54-5418-4F15-A5B8-E69A7D8EDD9F}" srcOrd="0" destOrd="0" presId="urn:microsoft.com/office/officeart/2005/8/layout/cycle6"/>
    <dgm:cxn modelId="{4EF797B5-AD6A-4B1B-8EB4-27BDC2EC97AC}" type="presOf" srcId="{A363F515-6F95-4E73-BE22-A477A086907F}" destId="{1EC20629-2713-4BD8-B0FA-16C7E497756A}" srcOrd="0" destOrd="0" presId="urn:microsoft.com/office/officeart/2005/8/layout/cycle6"/>
    <dgm:cxn modelId="{28AEB217-60DA-4EDB-A658-F3DF3ED24C89}" type="presOf" srcId="{B696C4F3-F5B3-4D52-B6B1-E628E0532FE5}" destId="{100FDD62-0936-41AA-BDC7-30BCB9DF2308}" srcOrd="0" destOrd="0" presId="urn:microsoft.com/office/officeart/2005/8/layout/cycle6"/>
    <dgm:cxn modelId="{BF0A4971-7701-4650-A193-4212A53256C8}" srcId="{63EB1EE7-5FFC-4E24-BF97-D0527710F8CE}" destId="{B63095BA-321F-442C-B925-23B417879966}" srcOrd="7" destOrd="0" parTransId="{C35586BA-5223-4557-8E7E-E02D4FD3F889}" sibTransId="{E558478A-1994-46F1-B365-FA7D17BEE39E}"/>
    <dgm:cxn modelId="{D8209D10-8730-4AE2-BDDF-A84460B55561}" type="presOf" srcId="{31DA7A3A-04CC-482B-96E8-CC991FDB3EC2}" destId="{AE395A4B-97C6-4213-B7CE-C1419F004748}" srcOrd="0" destOrd="0" presId="urn:microsoft.com/office/officeart/2005/8/layout/cycle6"/>
    <dgm:cxn modelId="{546A2CD2-FD38-43B4-9D8A-FFEB19355613}" type="presOf" srcId="{7ECEA4EA-2EAD-473A-9A9D-FD512586EF84}" destId="{469A59F6-0D47-49D2-8956-2369B9A4A42D}" srcOrd="0" destOrd="0" presId="urn:microsoft.com/office/officeart/2005/8/layout/cycle6"/>
    <dgm:cxn modelId="{B12BED42-563E-4CEB-B03B-71893B9E5546}" type="presOf" srcId="{E61E11E9-F144-424D-BB49-D7E703C97415}" destId="{6BEDE3B9-3547-42DC-9CE6-85B38CF38A91}" srcOrd="0" destOrd="0" presId="urn:microsoft.com/office/officeart/2005/8/layout/cycle6"/>
    <dgm:cxn modelId="{F7A6A167-90AB-4520-8AB6-86A95A4A8A61}" srcId="{63EB1EE7-5FFC-4E24-BF97-D0527710F8CE}" destId="{37374021-7B1E-4029-9CEF-B2FBE61814FC}" srcOrd="3" destOrd="0" parTransId="{6BCA8E63-C51F-4C2B-87DF-F44B669A1B08}" sibTransId="{E61E11E9-F144-424D-BB49-D7E703C97415}"/>
    <dgm:cxn modelId="{C29440A9-FE55-4D2E-8B15-620D081683BB}" type="presOf" srcId="{739711D1-871C-4847-A66A-CA168FC869EC}" destId="{B57B9B2C-D9FE-45B7-B7C4-70A4907069F7}" srcOrd="0" destOrd="0" presId="urn:microsoft.com/office/officeart/2005/8/layout/cycle6"/>
    <dgm:cxn modelId="{1CD47853-CAA7-4A3E-9D1D-AC4FDB98B540}" srcId="{63EB1EE7-5FFC-4E24-BF97-D0527710F8CE}" destId="{4C80C973-1870-43BD-A7EC-5A4A5E459663}" srcOrd="0" destOrd="0" parTransId="{E6CF8D16-1B97-49E2-8FD8-8BB965AFC361}" sibTransId="{CB2B75C5-1499-4D06-A96C-61FB9154A82E}"/>
    <dgm:cxn modelId="{9F96BF14-CADE-4D29-95D4-FDEEAC3691FC}" srcId="{63EB1EE7-5FFC-4E24-BF97-D0527710F8CE}" destId="{A2D73262-4E90-4F57-A135-2BE9CB2136B2}" srcOrd="9" destOrd="0" parTransId="{0E1F96FB-8223-4CB7-B9BA-6E2EC420E100}" sibTransId="{048168F5-35A4-445F-A604-2BB6B2C63905}"/>
    <dgm:cxn modelId="{F25A58B1-1217-46FF-B445-22005B3D9E88}" type="presOf" srcId="{048168F5-35A4-445F-A604-2BB6B2C63905}" destId="{FC5A479E-B510-4A34-AA0E-65DF9C860AFE}" srcOrd="0" destOrd="0" presId="urn:microsoft.com/office/officeart/2005/8/layout/cycle6"/>
    <dgm:cxn modelId="{4CC6CD38-5022-4ACA-9CB2-BC486BF4AB3A}" type="presOf" srcId="{D26973A0-9984-4A91-BECC-C3F9AFDBE9E8}" destId="{2583DB82-E6D0-4BC4-BCBE-D0A291FC3FB1}" srcOrd="0" destOrd="0" presId="urn:microsoft.com/office/officeart/2005/8/layout/cycle6"/>
    <dgm:cxn modelId="{E87241E9-2ACC-451C-B9DF-302A7D84C21C}" type="presOf" srcId="{E558478A-1994-46F1-B365-FA7D17BEE39E}" destId="{A1AAF711-0AEA-42F7-9DCE-A136A76C1BDE}" srcOrd="0" destOrd="0" presId="urn:microsoft.com/office/officeart/2005/8/layout/cycle6"/>
    <dgm:cxn modelId="{3BA4AB34-A76D-4790-B1EC-D6514FEB9E30}" srcId="{63EB1EE7-5FFC-4E24-BF97-D0527710F8CE}" destId="{A363F515-6F95-4E73-BE22-A477A086907F}" srcOrd="4" destOrd="0" parTransId="{0DC96806-1053-4AF3-B587-80AEE0431CD9}" sibTransId="{599BA321-0BF3-42C3-8C3F-A280C0B96BB6}"/>
    <dgm:cxn modelId="{F48C1138-6B26-401A-BC23-5ED10BF11501}" type="presOf" srcId="{A2D73262-4E90-4F57-A135-2BE9CB2136B2}" destId="{9B25AED3-EC9B-4F04-975B-A4AB8D841A41}" srcOrd="0" destOrd="0" presId="urn:microsoft.com/office/officeart/2005/8/layout/cycle6"/>
    <dgm:cxn modelId="{B7BDB2AD-91A6-42BD-860E-8FD8C5432992}" srcId="{63EB1EE7-5FFC-4E24-BF97-D0527710F8CE}" destId="{20CE87DC-6522-48CE-A83C-815F574130DD}" srcOrd="1" destOrd="0" parTransId="{C703C011-F641-47A6-B114-7AFF2EBEFFF1}" sibTransId="{31DA7A3A-04CC-482B-96E8-CC991FDB3EC2}"/>
    <dgm:cxn modelId="{FD3455D2-E6F5-4964-B8DA-A36D50794AB0}" type="presOf" srcId="{10189C17-56E9-4EA2-BE1E-8849E9D8244E}" destId="{B3FBE117-4637-48B3-B853-E04CA809094B}" srcOrd="0" destOrd="0" presId="urn:microsoft.com/office/officeart/2005/8/layout/cycle6"/>
    <dgm:cxn modelId="{48665D6C-CC3E-43A2-9140-BF9C00743228}" type="presOf" srcId="{4C80C973-1870-43BD-A7EC-5A4A5E459663}" destId="{5D3599B0-314B-459B-ACAF-96218911D09C}" srcOrd="0" destOrd="0" presId="urn:microsoft.com/office/officeart/2005/8/layout/cycle6"/>
    <dgm:cxn modelId="{ECCBF7DC-19D7-491F-A7C9-ED4294F4E8D4}" type="presOf" srcId="{599BA321-0BF3-42C3-8C3F-A280C0B96BB6}" destId="{2DB28BFD-0897-4F86-A776-9E04FEAE38ED}" srcOrd="0" destOrd="0" presId="urn:microsoft.com/office/officeart/2005/8/layout/cycle6"/>
    <dgm:cxn modelId="{A230ED59-C997-4962-B51C-6A58FAC78AD9}" srcId="{63EB1EE7-5FFC-4E24-BF97-D0527710F8CE}" destId="{10189C17-56E9-4EA2-BE1E-8849E9D8244E}" srcOrd="2" destOrd="0" parTransId="{CD042C57-5115-4D3B-B3E8-DEB27F873D30}" sibTransId="{0DC1E4A6-3F3B-4667-B90F-82A752678854}"/>
    <dgm:cxn modelId="{598F2583-2D68-49ED-9AD7-D5C27D159A0B}" type="presOf" srcId="{B63095BA-321F-442C-B925-23B417879966}" destId="{D2C602B8-D0BC-4C91-AB61-8F6BDFACF027}" srcOrd="0" destOrd="0" presId="urn:microsoft.com/office/officeart/2005/8/layout/cycle6"/>
    <dgm:cxn modelId="{D89A4575-485B-485B-9DA3-C0ECF97573D1}" srcId="{63EB1EE7-5FFC-4E24-BF97-D0527710F8CE}" destId="{D26973A0-9984-4A91-BECC-C3F9AFDBE9E8}" srcOrd="6" destOrd="0" parTransId="{64616150-DD10-4EED-935D-D31B85535C9A}" sibTransId="{164A4BFE-718B-4144-A6F1-2BF59C067932}"/>
    <dgm:cxn modelId="{69A700A7-5112-4488-8A95-A6B2B4DBC221}" type="presOf" srcId="{63EB1EE7-5FFC-4E24-BF97-D0527710F8CE}" destId="{7C6BE775-5910-4A35-8247-76ED47F8C1CC}" srcOrd="0" destOrd="0" presId="urn:microsoft.com/office/officeart/2005/8/layout/cycle6"/>
    <dgm:cxn modelId="{17090939-5B2B-4B6B-9BAA-E99A95978838}" type="presOf" srcId="{CB2B75C5-1499-4D06-A96C-61FB9154A82E}" destId="{B18B38ED-2BDE-4495-B4C3-558361A2D819}" srcOrd="0" destOrd="0" presId="urn:microsoft.com/office/officeart/2005/8/layout/cycle6"/>
    <dgm:cxn modelId="{8FCF22E6-AB85-4177-B10D-A3C15F69411A}" type="presOf" srcId="{20CE87DC-6522-48CE-A83C-815F574130DD}" destId="{B82314CA-8CC8-40B5-BCCC-8724C3DAB900}" srcOrd="0" destOrd="0" presId="urn:microsoft.com/office/officeart/2005/8/layout/cycle6"/>
    <dgm:cxn modelId="{91A47A49-07D1-4A78-9B9E-B652941BDD89}" srcId="{63EB1EE7-5FFC-4E24-BF97-D0527710F8CE}" destId="{B696C4F3-F5B3-4D52-B6B1-E628E0532FE5}" srcOrd="8" destOrd="0" parTransId="{82233A88-E9C8-4F4E-8CD8-1AA473E1A25C}" sibTransId="{7ECEA4EA-2EAD-473A-9A9D-FD512586EF84}"/>
    <dgm:cxn modelId="{E093C7F5-E8C7-4387-ACDB-E9C4B7C08DFC}" type="presOf" srcId="{1C9076AA-CC8E-4A38-90D8-6A9450229E44}" destId="{D3595ACF-2FBD-4E1F-B678-321540B16DF6}" srcOrd="0" destOrd="0" presId="urn:microsoft.com/office/officeart/2005/8/layout/cycle6"/>
    <dgm:cxn modelId="{D490784B-CF2F-4E5F-90C1-5AF81AF70062}" srcId="{63EB1EE7-5FFC-4E24-BF97-D0527710F8CE}" destId="{739711D1-871C-4847-A66A-CA168FC869EC}" srcOrd="5" destOrd="0" parTransId="{0F9611A0-51D1-42CF-9C2A-12A9EDD8E651}" sibTransId="{1C9076AA-CC8E-4A38-90D8-6A9450229E44}"/>
    <dgm:cxn modelId="{02C80B44-769B-4DA1-98CC-4B9F8D95CA0D}" type="presOf" srcId="{37374021-7B1E-4029-9CEF-B2FBE61814FC}" destId="{BCAFF180-6469-4AED-8A6C-DFCD9133D2A7}" srcOrd="0" destOrd="0" presId="urn:microsoft.com/office/officeart/2005/8/layout/cycle6"/>
    <dgm:cxn modelId="{E311AACF-7E05-49E1-B91F-C7691BE7A1D5}" type="presParOf" srcId="{7C6BE775-5910-4A35-8247-76ED47F8C1CC}" destId="{5D3599B0-314B-459B-ACAF-96218911D09C}" srcOrd="0" destOrd="0" presId="urn:microsoft.com/office/officeart/2005/8/layout/cycle6"/>
    <dgm:cxn modelId="{D8044847-AE59-433A-8761-F4DF5D4FB992}" type="presParOf" srcId="{7C6BE775-5910-4A35-8247-76ED47F8C1CC}" destId="{2D366508-C9E4-4153-8000-5FCF006C716F}" srcOrd="1" destOrd="0" presId="urn:microsoft.com/office/officeart/2005/8/layout/cycle6"/>
    <dgm:cxn modelId="{BD0AFE9C-0D24-4800-BB81-F28FC312E512}" type="presParOf" srcId="{7C6BE775-5910-4A35-8247-76ED47F8C1CC}" destId="{B18B38ED-2BDE-4495-B4C3-558361A2D819}" srcOrd="2" destOrd="0" presId="urn:microsoft.com/office/officeart/2005/8/layout/cycle6"/>
    <dgm:cxn modelId="{3807AB7E-B98B-41E9-BB4C-C1588DFC2122}" type="presParOf" srcId="{7C6BE775-5910-4A35-8247-76ED47F8C1CC}" destId="{B82314CA-8CC8-40B5-BCCC-8724C3DAB900}" srcOrd="3" destOrd="0" presId="urn:microsoft.com/office/officeart/2005/8/layout/cycle6"/>
    <dgm:cxn modelId="{F4425B90-79C0-4AB6-BC2F-A1CF54288AE4}" type="presParOf" srcId="{7C6BE775-5910-4A35-8247-76ED47F8C1CC}" destId="{6CF940F7-BCDF-4618-813D-80B25B187CF7}" srcOrd="4" destOrd="0" presId="urn:microsoft.com/office/officeart/2005/8/layout/cycle6"/>
    <dgm:cxn modelId="{C2DC60D2-D20D-49F0-A8AB-E0FBEAE07105}" type="presParOf" srcId="{7C6BE775-5910-4A35-8247-76ED47F8C1CC}" destId="{AE395A4B-97C6-4213-B7CE-C1419F004748}" srcOrd="5" destOrd="0" presId="urn:microsoft.com/office/officeart/2005/8/layout/cycle6"/>
    <dgm:cxn modelId="{BEA06E90-C79B-4D2B-ACA8-6623CEA465F6}" type="presParOf" srcId="{7C6BE775-5910-4A35-8247-76ED47F8C1CC}" destId="{B3FBE117-4637-48B3-B853-E04CA809094B}" srcOrd="6" destOrd="0" presId="urn:microsoft.com/office/officeart/2005/8/layout/cycle6"/>
    <dgm:cxn modelId="{E58C9892-C442-41C9-8930-1A360E1F2D2C}" type="presParOf" srcId="{7C6BE775-5910-4A35-8247-76ED47F8C1CC}" destId="{3748F3EB-D384-494E-90D5-FC8DE35DE10A}" srcOrd="7" destOrd="0" presId="urn:microsoft.com/office/officeart/2005/8/layout/cycle6"/>
    <dgm:cxn modelId="{75D95C48-1DBD-4841-8F9D-2D819F274EE3}" type="presParOf" srcId="{7C6BE775-5910-4A35-8247-76ED47F8C1CC}" destId="{3E73FB38-AD14-4AEA-92B3-0EADAA921EB4}" srcOrd="8" destOrd="0" presId="urn:microsoft.com/office/officeart/2005/8/layout/cycle6"/>
    <dgm:cxn modelId="{5ED73564-0FD0-4716-AAC9-0164B76CDE0E}" type="presParOf" srcId="{7C6BE775-5910-4A35-8247-76ED47F8C1CC}" destId="{BCAFF180-6469-4AED-8A6C-DFCD9133D2A7}" srcOrd="9" destOrd="0" presId="urn:microsoft.com/office/officeart/2005/8/layout/cycle6"/>
    <dgm:cxn modelId="{F80E6CA2-76AE-4922-86ED-C859A06C8945}" type="presParOf" srcId="{7C6BE775-5910-4A35-8247-76ED47F8C1CC}" destId="{0A914654-97B6-45C7-8230-91F5D787668F}" srcOrd="10" destOrd="0" presId="urn:microsoft.com/office/officeart/2005/8/layout/cycle6"/>
    <dgm:cxn modelId="{9BE83F35-2FF8-4AD7-9775-E14AA02A2F8E}" type="presParOf" srcId="{7C6BE775-5910-4A35-8247-76ED47F8C1CC}" destId="{6BEDE3B9-3547-42DC-9CE6-85B38CF38A91}" srcOrd="11" destOrd="0" presId="urn:microsoft.com/office/officeart/2005/8/layout/cycle6"/>
    <dgm:cxn modelId="{87C6C54C-7FE7-4596-AFC3-83D9F6A22502}" type="presParOf" srcId="{7C6BE775-5910-4A35-8247-76ED47F8C1CC}" destId="{1EC20629-2713-4BD8-B0FA-16C7E497756A}" srcOrd="12" destOrd="0" presId="urn:microsoft.com/office/officeart/2005/8/layout/cycle6"/>
    <dgm:cxn modelId="{D99F92D3-0D72-4BE0-BFD9-AAB3F3ADC154}" type="presParOf" srcId="{7C6BE775-5910-4A35-8247-76ED47F8C1CC}" destId="{FB6275DF-45E4-4D74-91DA-9CBA39477B7F}" srcOrd="13" destOrd="0" presId="urn:microsoft.com/office/officeart/2005/8/layout/cycle6"/>
    <dgm:cxn modelId="{82067D28-578A-4727-B680-FD3E815BE3D9}" type="presParOf" srcId="{7C6BE775-5910-4A35-8247-76ED47F8C1CC}" destId="{2DB28BFD-0897-4F86-A776-9E04FEAE38ED}" srcOrd="14" destOrd="0" presId="urn:microsoft.com/office/officeart/2005/8/layout/cycle6"/>
    <dgm:cxn modelId="{5B2CF9FF-D99E-47BB-A6B9-018B8297BFAF}" type="presParOf" srcId="{7C6BE775-5910-4A35-8247-76ED47F8C1CC}" destId="{B57B9B2C-D9FE-45B7-B7C4-70A4907069F7}" srcOrd="15" destOrd="0" presId="urn:microsoft.com/office/officeart/2005/8/layout/cycle6"/>
    <dgm:cxn modelId="{A0431044-711C-4030-BBC6-8C5D0A39F185}" type="presParOf" srcId="{7C6BE775-5910-4A35-8247-76ED47F8C1CC}" destId="{DC659479-4B6D-4761-AB5B-BFF515A8EFD8}" srcOrd="16" destOrd="0" presId="urn:microsoft.com/office/officeart/2005/8/layout/cycle6"/>
    <dgm:cxn modelId="{E84D1D98-CFFF-4EA8-A3C7-561EDB5BE593}" type="presParOf" srcId="{7C6BE775-5910-4A35-8247-76ED47F8C1CC}" destId="{D3595ACF-2FBD-4E1F-B678-321540B16DF6}" srcOrd="17" destOrd="0" presId="urn:microsoft.com/office/officeart/2005/8/layout/cycle6"/>
    <dgm:cxn modelId="{607791EF-3DB0-40F6-96DE-649802E0476F}" type="presParOf" srcId="{7C6BE775-5910-4A35-8247-76ED47F8C1CC}" destId="{2583DB82-E6D0-4BC4-BCBE-D0A291FC3FB1}" srcOrd="18" destOrd="0" presId="urn:microsoft.com/office/officeart/2005/8/layout/cycle6"/>
    <dgm:cxn modelId="{D07B18D9-F55F-4C6C-AA6E-79061412030E}" type="presParOf" srcId="{7C6BE775-5910-4A35-8247-76ED47F8C1CC}" destId="{E5611C29-6C35-4263-88D0-7B8A2EAE088A}" srcOrd="19" destOrd="0" presId="urn:microsoft.com/office/officeart/2005/8/layout/cycle6"/>
    <dgm:cxn modelId="{D3766E81-6851-4B9B-8849-6A1AAAE68DFB}" type="presParOf" srcId="{7C6BE775-5910-4A35-8247-76ED47F8C1CC}" destId="{DD80BB54-5418-4F15-A5B8-E69A7D8EDD9F}" srcOrd="20" destOrd="0" presId="urn:microsoft.com/office/officeart/2005/8/layout/cycle6"/>
    <dgm:cxn modelId="{A13DAE27-C950-419E-A679-F4B439BCA003}" type="presParOf" srcId="{7C6BE775-5910-4A35-8247-76ED47F8C1CC}" destId="{D2C602B8-D0BC-4C91-AB61-8F6BDFACF027}" srcOrd="21" destOrd="0" presId="urn:microsoft.com/office/officeart/2005/8/layout/cycle6"/>
    <dgm:cxn modelId="{CCFCCCE6-9826-49C8-B472-2C204113573F}" type="presParOf" srcId="{7C6BE775-5910-4A35-8247-76ED47F8C1CC}" destId="{047ABA1C-BB0B-4988-B7BB-99839A7AD992}" srcOrd="22" destOrd="0" presId="urn:microsoft.com/office/officeart/2005/8/layout/cycle6"/>
    <dgm:cxn modelId="{A7207B0B-8FAA-4FED-9357-1DE16FDF9868}" type="presParOf" srcId="{7C6BE775-5910-4A35-8247-76ED47F8C1CC}" destId="{A1AAF711-0AEA-42F7-9DCE-A136A76C1BDE}" srcOrd="23" destOrd="0" presId="urn:microsoft.com/office/officeart/2005/8/layout/cycle6"/>
    <dgm:cxn modelId="{493E0ADD-D6E8-49D8-8128-FBE2D5697567}" type="presParOf" srcId="{7C6BE775-5910-4A35-8247-76ED47F8C1CC}" destId="{100FDD62-0936-41AA-BDC7-30BCB9DF2308}" srcOrd="24" destOrd="0" presId="urn:microsoft.com/office/officeart/2005/8/layout/cycle6"/>
    <dgm:cxn modelId="{D39E1319-7FF1-4F12-98FC-102B8F2B635E}" type="presParOf" srcId="{7C6BE775-5910-4A35-8247-76ED47F8C1CC}" destId="{2032C9F8-55AC-43DE-9169-DF0CF721FCD5}" srcOrd="25" destOrd="0" presId="urn:microsoft.com/office/officeart/2005/8/layout/cycle6"/>
    <dgm:cxn modelId="{45CCB7EA-B24F-41C3-9B6E-AE929854D721}" type="presParOf" srcId="{7C6BE775-5910-4A35-8247-76ED47F8C1CC}" destId="{469A59F6-0D47-49D2-8956-2369B9A4A42D}" srcOrd="26" destOrd="0" presId="urn:microsoft.com/office/officeart/2005/8/layout/cycle6"/>
    <dgm:cxn modelId="{51475DA7-5B7B-4738-9F20-3A6E81C843BD}" type="presParOf" srcId="{7C6BE775-5910-4A35-8247-76ED47F8C1CC}" destId="{9B25AED3-EC9B-4F04-975B-A4AB8D841A41}" srcOrd="27" destOrd="0" presId="urn:microsoft.com/office/officeart/2005/8/layout/cycle6"/>
    <dgm:cxn modelId="{47E9831E-F5FF-497B-A7E0-FEAFC9FFB375}" type="presParOf" srcId="{7C6BE775-5910-4A35-8247-76ED47F8C1CC}" destId="{4FB42D9D-B207-4C07-856F-8139F0B6E164}" srcOrd="28" destOrd="0" presId="urn:microsoft.com/office/officeart/2005/8/layout/cycle6"/>
    <dgm:cxn modelId="{924C0D24-D50C-44DF-8425-771AC4AA7FDA}" type="presParOf" srcId="{7C6BE775-5910-4A35-8247-76ED47F8C1CC}" destId="{FC5A479E-B510-4A34-AA0E-65DF9C860AFE}" srcOrd="29"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46195D-5F09-43ED-8928-C45490549926}" type="doc">
      <dgm:prSet loTypeId="urn:microsoft.com/office/officeart/2005/8/layout/hList1" loCatId="list" qsTypeId="urn:microsoft.com/office/officeart/2005/8/quickstyle/simple1#2" qsCatId="simple" csTypeId="urn:microsoft.com/office/officeart/2005/8/colors/accent1_2#2" csCatId="accent1" phldr="1"/>
      <dgm:spPr/>
      <dgm:t>
        <a:bodyPr/>
        <a:lstStyle/>
        <a:p>
          <a:endParaRPr lang="en-US"/>
        </a:p>
      </dgm:t>
    </dgm:pt>
    <dgm:pt modelId="{6F81EFC2-9591-4EE1-AF6A-929C2C1E72BF}">
      <dgm:prSet phldrT="[Text]"/>
      <dgm:spPr/>
      <dgm:t>
        <a:bodyPr/>
        <a:lstStyle/>
        <a:p>
          <a:r>
            <a:rPr lang="en-US" dirty="0" smtClean="0"/>
            <a:t>September</a:t>
          </a:r>
          <a:endParaRPr lang="en-US" dirty="0"/>
        </a:p>
      </dgm:t>
    </dgm:pt>
    <dgm:pt modelId="{36DB6426-B7AD-45BE-A59E-E1A0C86AA06E}" type="parTrans" cxnId="{E8A1A548-993E-45D3-9B6C-F936BDED55D2}">
      <dgm:prSet/>
      <dgm:spPr/>
      <dgm:t>
        <a:bodyPr/>
        <a:lstStyle/>
        <a:p>
          <a:endParaRPr lang="en-US"/>
        </a:p>
      </dgm:t>
    </dgm:pt>
    <dgm:pt modelId="{7BC17A7E-E7FD-4CF9-A685-0A0B61DFDC61}" type="sibTrans" cxnId="{E8A1A548-993E-45D3-9B6C-F936BDED55D2}">
      <dgm:prSet/>
      <dgm:spPr/>
      <dgm:t>
        <a:bodyPr/>
        <a:lstStyle/>
        <a:p>
          <a:endParaRPr lang="en-US"/>
        </a:p>
      </dgm:t>
    </dgm:pt>
    <dgm:pt modelId="{E19B6179-E0FB-427E-90DA-791BBA9D3FA2}">
      <dgm:prSet phldrT="[Text]"/>
      <dgm:spPr/>
      <dgm:t>
        <a:bodyPr/>
        <a:lstStyle/>
        <a:p>
          <a:r>
            <a:rPr lang="en-US" dirty="0" smtClean="0"/>
            <a:t>Parent/Teacher Conferences</a:t>
          </a:r>
          <a:endParaRPr lang="en-US" dirty="0"/>
        </a:p>
      </dgm:t>
    </dgm:pt>
    <dgm:pt modelId="{6B720C10-3695-4EC0-9339-132F4749FDCB}" type="parTrans" cxnId="{D2BE7D07-E52E-479F-9192-E32237578A3C}">
      <dgm:prSet/>
      <dgm:spPr/>
      <dgm:t>
        <a:bodyPr/>
        <a:lstStyle/>
        <a:p>
          <a:endParaRPr lang="en-US"/>
        </a:p>
      </dgm:t>
    </dgm:pt>
    <dgm:pt modelId="{08BF6657-A23B-4E7A-A1F7-4B643EF33728}" type="sibTrans" cxnId="{D2BE7D07-E52E-479F-9192-E32237578A3C}">
      <dgm:prSet/>
      <dgm:spPr/>
      <dgm:t>
        <a:bodyPr/>
        <a:lstStyle/>
        <a:p>
          <a:endParaRPr lang="en-US"/>
        </a:p>
      </dgm:t>
    </dgm:pt>
    <dgm:pt modelId="{DF977306-B46D-4F79-80B8-375DC2E9ECEE}">
      <dgm:prSet phldrT="[Text]"/>
      <dgm:spPr/>
      <dgm:t>
        <a:bodyPr/>
        <a:lstStyle/>
        <a:p>
          <a:r>
            <a:rPr lang="en-US" dirty="0" smtClean="0"/>
            <a:t>December</a:t>
          </a:r>
          <a:endParaRPr lang="en-US" dirty="0"/>
        </a:p>
      </dgm:t>
    </dgm:pt>
    <dgm:pt modelId="{A1294E89-8441-470F-8753-9AFFB7F675FC}" type="parTrans" cxnId="{9545F964-5DED-4A31-9BB5-BE2A9E298ADB}">
      <dgm:prSet/>
      <dgm:spPr/>
      <dgm:t>
        <a:bodyPr/>
        <a:lstStyle/>
        <a:p>
          <a:endParaRPr lang="en-US"/>
        </a:p>
      </dgm:t>
    </dgm:pt>
    <dgm:pt modelId="{F88474C0-16DF-4A17-AF4C-CF46FE979BEF}" type="sibTrans" cxnId="{9545F964-5DED-4A31-9BB5-BE2A9E298ADB}">
      <dgm:prSet/>
      <dgm:spPr/>
      <dgm:t>
        <a:bodyPr/>
        <a:lstStyle/>
        <a:p>
          <a:endParaRPr lang="en-US"/>
        </a:p>
      </dgm:t>
    </dgm:pt>
    <dgm:pt modelId="{26461F45-47E5-426B-BE6F-D3973C4AE845}">
      <dgm:prSet phldrT="[Text]"/>
      <dgm:spPr/>
      <dgm:t>
        <a:bodyPr/>
        <a:lstStyle/>
        <a:p>
          <a:r>
            <a:rPr lang="en-US" dirty="0" smtClean="0"/>
            <a:t>Parent/Teacher Conferences</a:t>
          </a:r>
          <a:endParaRPr lang="en-US" dirty="0"/>
        </a:p>
      </dgm:t>
    </dgm:pt>
    <dgm:pt modelId="{024CD1D5-9A07-4B13-B486-118F589C7A24}" type="parTrans" cxnId="{CA8A0CC7-767B-4301-8B75-D9C1479B7A2F}">
      <dgm:prSet/>
      <dgm:spPr/>
      <dgm:t>
        <a:bodyPr/>
        <a:lstStyle/>
        <a:p>
          <a:endParaRPr lang="en-US"/>
        </a:p>
      </dgm:t>
    </dgm:pt>
    <dgm:pt modelId="{520758F8-A9DE-49CE-8FB5-EE140492D837}" type="sibTrans" cxnId="{CA8A0CC7-767B-4301-8B75-D9C1479B7A2F}">
      <dgm:prSet/>
      <dgm:spPr/>
      <dgm:t>
        <a:bodyPr/>
        <a:lstStyle/>
        <a:p>
          <a:endParaRPr lang="en-US"/>
        </a:p>
      </dgm:t>
    </dgm:pt>
    <dgm:pt modelId="{9AE64416-0F1B-4013-AAF1-8DDC060746D7}">
      <dgm:prSet phldrT="[Text]"/>
      <dgm:spPr/>
      <dgm:t>
        <a:bodyPr/>
        <a:lstStyle/>
        <a:p>
          <a:r>
            <a:rPr lang="en-US" dirty="0" smtClean="0"/>
            <a:t>January</a:t>
          </a:r>
          <a:endParaRPr lang="en-US" dirty="0"/>
        </a:p>
      </dgm:t>
    </dgm:pt>
    <dgm:pt modelId="{865EA1E6-683E-40D2-B578-AD8C63DB45E6}" type="parTrans" cxnId="{2F67996E-D50D-41F3-991F-02011F0FC607}">
      <dgm:prSet/>
      <dgm:spPr/>
      <dgm:t>
        <a:bodyPr/>
        <a:lstStyle/>
        <a:p>
          <a:endParaRPr lang="en-US"/>
        </a:p>
      </dgm:t>
    </dgm:pt>
    <dgm:pt modelId="{491C8AFF-49E1-41E1-8A86-B18AE8F5D468}" type="sibTrans" cxnId="{2F67996E-D50D-41F3-991F-02011F0FC607}">
      <dgm:prSet/>
      <dgm:spPr/>
      <dgm:t>
        <a:bodyPr/>
        <a:lstStyle/>
        <a:p>
          <a:endParaRPr lang="en-US"/>
        </a:p>
      </dgm:t>
    </dgm:pt>
    <dgm:pt modelId="{38321CE8-83EE-47B2-A108-9B4126D4601B}">
      <dgm:prSet phldrT="[Text]"/>
      <dgm:spPr/>
      <dgm:t>
        <a:bodyPr/>
        <a:lstStyle/>
        <a:p>
          <a:r>
            <a:rPr lang="en-US" dirty="0" smtClean="0"/>
            <a:t>High School 101 begins</a:t>
          </a:r>
          <a:endParaRPr lang="en-US" dirty="0"/>
        </a:p>
      </dgm:t>
    </dgm:pt>
    <dgm:pt modelId="{BAE3BC36-527D-47C9-9DD9-184DB98DA584}" type="parTrans" cxnId="{DB0E0AC6-BDE1-442D-B004-B9EE54FB1149}">
      <dgm:prSet/>
      <dgm:spPr/>
      <dgm:t>
        <a:bodyPr/>
        <a:lstStyle/>
        <a:p>
          <a:endParaRPr lang="en-US"/>
        </a:p>
      </dgm:t>
    </dgm:pt>
    <dgm:pt modelId="{11B24855-71FF-4AE4-998A-F224D80CDF7F}" type="sibTrans" cxnId="{DB0E0AC6-BDE1-442D-B004-B9EE54FB1149}">
      <dgm:prSet/>
      <dgm:spPr/>
      <dgm:t>
        <a:bodyPr/>
        <a:lstStyle/>
        <a:p>
          <a:endParaRPr lang="en-US"/>
        </a:p>
      </dgm:t>
    </dgm:pt>
    <dgm:pt modelId="{3A7A7931-FE76-4D0D-B281-32CC88C722EE}">
      <dgm:prSet phldrT="[Text]"/>
      <dgm:spPr/>
      <dgm:t>
        <a:bodyPr/>
        <a:lstStyle/>
        <a:p>
          <a:r>
            <a:rPr lang="en-US" dirty="0" smtClean="0"/>
            <a:t>8</a:t>
          </a:r>
          <a:r>
            <a:rPr lang="en-US" baseline="30000" dirty="0" smtClean="0"/>
            <a:t>th</a:t>
          </a:r>
          <a:r>
            <a:rPr lang="en-US" dirty="0" smtClean="0"/>
            <a:t> &amp; 9</a:t>
          </a:r>
          <a:r>
            <a:rPr lang="en-US" baseline="30000" dirty="0" smtClean="0"/>
            <a:t>th</a:t>
          </a:r>
          <a:r>
            <a:rPr lang="en-US" dirty="0" smtClean="0"/>
            <a:t> Grade Parent Transition Meeting</a:t>
          </a:r>
          <a:endParaRPr lang="en-US" dirty="0"/>
        </a:p>
      </dgm:t>
    </dgm:pt>
    <dgm:pt modelId="{35F033F4-CC22-41ED-9260-F72CC4C81AF1}" type="parTrans" cxnId="{A6D324FC-770F-4BED-94DF-811CD5F58C13}">
      <dgm:prSet/>
      <dgm:spPr/>
      <dgm:t>
        <a:bodyPr/>
        <a:lstStyle/>
        <a:p>
          <a:endParaRPr lang="en-US"/>
        </a:p>
      </dgm:t>
    </dgm:pt>
    <dgm:pt modelId="{55FE1B7F-CA37-41BE-B5E8-8A7F18E9247B}" type="sibTrans" cxnId="{A6D324FC-770F-4BED-94DF-811CD5F58C13}">
      <dgm:prSet/>
      <dgm:spPr/>
      <dgm:t>
        <a:bodyPr/>
        <a:lstStyle/>
        <a:p>
          <a:endParaRPr lang="en-US"/>
        </a:p>
      </dgm:t>
    </dgm:pt>
    <dgm:pt modelId="{9F35ED53-5F9C-4683-9A01-D361EE94380B}">
      <dgm:prSet phldrT="[Text]"/>
      <dgm:spPr/>
      <dgm:t>
        <a:bodyPr/>
        <a:lstStyle/>
        <a:p>
          <a:r>
            <a:rPr lang="en-US" dirty="0" smtClean="0"/>
            <a:t>November</a:t>
          </a:r>
          <a:endParaRPr lang="en-US" dirty="0"/>
        </a:p>
      </dgm:t>
    </dgm:pt>
    <dgm:pt modelId="{AAAE3637-6B7D-42CB-B8A5-A1D80E9E0871}" type="parTrans" cxnId="{B29705EB-EA81-4070-8D4F-111E5CCE7B7C}">
      <dgm:prSet/>
      <dgm:spPr/>
      <dgm:t>
        <a:bodyPr/>
        <a:lstStyle/>
        <a:p>
          <a:endParaRPr lang="en-US"/>
        </a:p>
      </dgm:t>
    </dgm:pt>
    <dgm:pt modelId="{57BCFB5E-59A4-47B9-986B-A778EBD17278}" type="sibTrans" cxnId="{B29705EB-EA81-4070-8D4F-111E5CCE7B7C}">
      <dgm:prSet/>
      <dgm:spPr/>
      <dgm:t>
        <a:bodyPr/>
        <a:lstStyle/>
        <a:p>
          <a:endParaRPr lang="en-US"/>
        </a:p>
      </dgm:t>
    </dgm:pt>
    <dgm:pt modelId="{BED82FD7-0532-407B-8FA1-516EAC504708}">
      <dgm:prSet phldrT="[Text]"/>
      <dgm:spPr/>
      <dgm:t>
        <a:bodyPr/>
        <a:lstStyle/>
        <a:p>
          <a:r>
            <a:rPr lang="en-US" dirty="0" smtClean="0"/>
            <a:t>October</a:t>
          </a:r>
          <a:endParaRPr lang="en-US" dirty="0"/>
        </a:p>
      </dgm:t>
    </dgm:pt>
    <dgm:pt modelId="{F84F2C26-C5B9-43E4-959E-DFCBB7137F17}" type="parTrans" cxnId="{351F5C37-BD83-4BC7-BD52-5DE1096221A2}">
      <dgm:prSet/>
      <dgm:spPr/>
      <dgm:t>
        <a:bodyPr/>
        <a:lstStyle/>
        <a:p>
          <a:endParaRPr lang="en-US"/>
        </a:p>
      </dgm:t>
    </dgm:pt>
    <dgm:pt modelId="{6DC7A246-107D-4C72-A4CC-8C38F6BAC2C0}" type="sibTrans" cxnId="{351F5C37-BD83-4BC7-BD52-5DE1096221A2}">
      <dgm:prSet/>
      <dgm:spPr/>
      <dgm:t>
        <a:bodyPr/>
        <a:lstStyle/>
        <a:p>
          <a:endParaRPr lang="en-US"/>
        </a:p>
      </dgm:t>
    </dgm:pt>
    <dgm:pt modelId="{4F92F158-2FCC-49AD-A6C6-42445BA40B47}">
      <dgm:prSet phldrT="[Text]"/>
      <dgm:spPr/>
      <dgm:t>
        <a:bodyPr/>
        <a:lstStyle/>
        <a:p>
          <a:r>
            <a:rPr lang="en-US" dirty="0" smtClean="0"/>
            <a:t>Orientation Programs</a:t>
          </a:r>
          <a:endParaRPr lang="en-US" dirty="0"/>
        </a:p>
      </dgm:t>
    </dgm:pt>
    <dgm:pt modelId="{68875EE7-0A2D-4A01-A94A-FF85371225F7}" type="parTrans" cxnId="{941110D2-665B-4BFC-94FF-B8891D165A85}">
      <dgm:prSet/>
      <dgm:spPr/>
      <dgm:t>
        <a:bodyPr/>
        <a:lstStyle/>
        <a:p>
          <a:endParaRPr lang="en-US"/>
        </a:p>
      </dgm:t>
    </dgm:pt>
    <dgm:pt modelId="{9E73400E-81C8-4301-A4E1-E0ED873E6EB0}" type="sibTrans" cxnId="{941110D2-665B-4BFC-94FF-B8891D165A85}">
      <dgm:prSet/>
      <dgm:spPr/>
      <dgm:t>
        <a:bodyPr/>
        <a:lstStyle/>
        <a:p>
          <a:endParaRPr lang="en-US"/>
        </a:p>
      </dgm:t>
    </dgm:pt>
    <dgm:pt modelId="{20FBD513-E7E5-4004-B6BE-292C6331F030}">
      <dgm:prSet phldrT="[Text]"/>
      <dgm:spPr/>
      <dgm:t>
        <a:bodyPr/>
        <a:lstStyle/>
        <a:p>
          <a:r>
            <a:rPr lang="en-US" dirty="0" smtClean="0"/>
            <a:t>Articulation</a:t>
          </a:r>
          <a:endParaRPr lang="en-US" dirty="0"/>
        </a:p>
      </dgm:t>
    </dgm:pt>
    <dgm:pt modelId="{67057E31-C711-475A-9B55-961DDE352AF5}" type="parTrans" cxnId="{BD868012-633A-4E92-B035-41ACE0B3AA43}">
      <dgm:prSet/>
      <dgm:spPr/>
      <dgm:t>
        <a:bodyPr/>
        <a:lstStyle/>
        <a:p>
          <a:endParaRPr lang="en-US"/>
        </a:p>
      </dgm:t>
    </dgm:pt>
    <dgm:pt modelId="{4F0CAFC0-3158-4027-A2D3-2AE5C41D9CAC}" type="sibTrans" cxnId="{BD868012-633A-4E92-B035-41ACE0B3AA43}">
      <dgm:prSet/>
      <dgm:spPr/>
      <dgm:t>
        <a:bodyPr/>
        <a:lstStyle/>
        <a:p>
          <a:endParaRPr lang="en-US"/>
        </a:p>
      </dgm:t>
    </dgm:pt>
    <dgm:pt modelId="{8230C578-78F8-4F98-A55F-D3B7CE4FBBCB}">
      <dgm:prSet phldrT="[Text]"/>
      <dgm:spPr/>
      <dgm:t>
        <a:bodyPr/>
        <a:lstStyle/>
        <a:p>
          <a:r>
            <a:rPr lang="en-US" dirty="0" smtClean="0"/>
            <a:t>Back to School Night</a:t>
          </a:r>
          <a:endParaRPr lang="en-US" dirty="0"/>
        </a:p>
      </dgm:t>
    </dgm:pt>
    <dgm:pt modelId="{2C8E3C98-7344-4F2C-8E40-59E99D53B24F}" type="parTrans" cxnId="{1FCD236D-A284-49F1-A2A7-C4887BD0FDF2}">
      <dgm:prSet/>
      <dgm:spPr/>
      <dgm:t>
        <a:bodyPr/>
        <a:lstStyle/>
        <a:p>
          <a:endParaRPr lang="en-US"/>
        </a:p>
      </dgm:t>
    </dgm:pt>
    <dgm:pt modelId="{075F13F9-F073-47DB-87FD-6C7F9531BC6E}" type="sibTrans" cxnId="{1FCD236D-A284-49F1-A2A7-C4887BD0FDF2}">
      <dgm:prSet/>
      <dgm:spPr/>
      <dgm:t>
        <a:bodyPr/>
        <a:lstStyle/>
        <a:p>
          <a:endParaRPr lang="en-US"/>
        </a:p>
      </dgm:t>
    </dgm:pt>
    <dgm:pt modelId="{CCB8C0E3-A897-4C7C-A1B5-AE0E5E5F2C1B}">
      <dgm:prSet/>
      <dgm:spPr/>
      <dgm:t>
        <a:bodyPr/>
        <a:lstStyle/>
        <a:p>
          <a:r>
            <a:rPr lang="en-US" dirty="0" smtClean="0"/>
            <a:t>New Entrant Groups</a:t>
          </a:r>
          <a:endParaRPr lang="en-US" dirty="0"/>
        </a:p>
      </dgm:t>
    </dgm:pt>
    <dgm:pt modelId="{2D777E88-A791-40CC-B790-097FBF509044}" type="parTrans" cxnId="{E05DDFBD-536C-4945-B502-3B32B26D3247}">
      <dgm:prSet/>
      <dgm:spPr/>
      <dgm:t>
        <a:bodyPr/>
        <a:lstStyle/>
        <a:p>
          <a:endParaRPr lang="en-US"/>
        </a:p>
      </dgm:t>
    </dgm:pt>
    <dgm:pt modelId="{E655B7F3-9D9F-43BE-B3B4-E2E59A3A2578}" type="sibTrans" cxnId="{E05DDFBD-536C-4945-B502-3B32B26D3247}">
      <dgm:prSet/>
      <dgm:spPr/>
      <dgm:t>
        <a:bodyPr/>
        <a:lstStyle/>
        <a:p>
          <a:endParaRPr lang="en-US"/>
        </a:p>
      </dgm:t>
    </dgm:pt>
    <dgm:pt modelId="{4BBD61A3-C754-4B05-8BC0-98B21882C2A3}">
      <dgm:prSet phldrT="[Text]"/>
      <dgm:spPr/>
      <dgm:t>
        <a:bodyPr/>
        <a:lstStyle/>
        <a:p>
          <a:r>
            <a:rPr lang="en-US" dirty="0" smtClean="0"/>
            <a:t>HS Scheduling Process begins</a:t>
          </a:r>
          <a:endParaRPr lang="en-US" dirty="0"/>
        </a:p>
      </dgm:t>
    </dgm:pt>
    <dgm:pt modelId="{349A0EBA-FF55-49C1-A87C-22975722914B}" type="parTrans" cxnId="{5B46C333-9BB7-49E1-9183-A7FAD77813D6}">
      <dgm:prSet/>
      <dgm:spPr/>
      <dgm:t>
        <a:bodyPr/>
        <a:lstStyle/>
        <a:p>
          <a:endParaRPr lang="en-US"/>
        </a:p>
      </dgm:t>
    </dgm:pt>
    <dgm:pt modelId="{5391A36F-1ACE-464C-A579-009FD268EB22}" type="sibTrans" cxnId="{5B46C333-9BB7-49E1-9183-A7FAD77813D6}">
      <dgm:prSet/>
      <dgm:spPr/>
      <dgm:t>
        <a:bodyPr/>
        <a:lstStyle/>
        <a:p>
          <a:endParaRPr lang="en-US"/>
        </a:p>
      </dgm:t>
    </dgm:pt>
    <dgm:pt modelId="{6CE145CC-D62D-4023-A87C-E5DB3333E9DB}">
      <dgm:prSet phldrT="[Text]"/>
      <dgm:spPr/>
      <dgm:t>
        <a:bodyPr/>
        <a:lstStyle/>
        <a:p>
          <a:r>
            <a:rPr lang="en-US" dirty="0" smtClean="0"/>
            <a:t>Scheduling</a:t>
          </a:r>
          <a:endParaRPr lang="en-US" dirty="0"/>
        </a:p>
      </dgm:t>
    </dgm:pt>
    <dgm:pt modelId="{C88008D4-F4A2-45EE-A99D-1BC74AF0529C}" type="parTrans" cxnId="{AAC6DBC7-5414-4ECF-BC93-A5EB85AB2E6F}">
      <dgm:prSet/>
      <dgm:spPr/>
      <dgm:t>
        <a:bodyPr/>
        <a:lstStyle/>
        <a:p>
          <a:endParaRPr lang="en-US"/>
        </a:p>
      </dgm:t>
    </dgm:pt>
    <dgm:pt modelId="{1EDC33F1-E828-484D-924C-CEC40180B64C}" type="sibTrans" cxnId="{AAC6DBC7-5414-4ECF-BC93-A5EB85AB2E6F}">
      <dgm:prSet/>
      <dgm:spPr/>
      <dgm:t>
        <a:bodyPr/>
        <a:lstStyle/>
        <a:p>
          <a:endParaRPr lang="en-US"/>
        </a:p>
      </dgm:t>
    </dgm:pt>
    <dgm:pt modelId="{67251C52-3CE1-418B-BAB7-CB10A78FAFDC}">
      <dgm:prSet phldrT="[Text]"/>
      <dgm:spPr/>
      <dgm:t>
        <a:bodyPr/>
        <a:lstStyle/>
        <a:p>
          <a:r>
            <a:rPr lang="en-US" dirty="0" smtClean="0"/>
            <a:t>New Entrant Groups</a:t>
          </a:r>
          <a:endParaRPr lang="en-US" dirty="0"/>
        </a:p>
      </dgm:t>
    </dgm:pt>
    <dgm:pt modelId="{A14630B3-402D-42D8-8471-B4B7C7707631}" type="parTrans" cxnId="{8DD97D83-ED71-4C5E-B640-460665EC6263}">
      <dgm:prSet/>
      <dgm:spPr/>
      <dgm:t>
        <a:bodyPr/>
        <a:lstStyle/>
        <a:p>
          <a:endParaRPr lang="en-US"/>
        </a:p>
      </dgm:t>
    </dgm:pt>
    <dgm:pt modelId="{48BEE9CC-CBCE-4035-B264-1F548FF4084D}" type="sibTrans" cxnId="{8DD97D83-ED71-4C5E-B640-460665EC6263}">
      <dgm:prSet/>
      <dgm:spPr/>
      <dgm:t>
        <a:bodyPr/>
        <a:lstStyle/>
        <a:p>
          <a:endParaRPr lang="en-US"/>
        </a:p>
      </dgm:t>
    </dgm:pt>
    <dgm:pt modelId="{23C33D60-5F7F-4BEF-B482-AC11AB01EE3D}">
      <dgm:prSet phldrT="[Text]"/>
      <dgm:spPr/>
      <dgm:t>
        <a:bodyPr/>
        <a:lstStyle/>
        <a:p>
          <a:r>
            <a:rPr lang="en-US" dirty="0" smtClean="0"/>
            <a:t>Career Exploration</a:t>
          </a:r>
          <a:endParaRPr lang="en-US" dirty="0"/>
        </a:p>
      </dgm:t>
    </dgm:pt>
    <dgm:pt modelId="{DCE26853-4025-4B46-8DAF-D88C228B85A4}" type="parTrans" cxnId="{2A9EFAAC-1EF2-4CDB-87B4-29FA0A856823}">
      <dgm:prSet/>
      <dgm:spPr/>
      <dgm:t>
        <a:bodyPr/>
        <a:lstStyle/>
        <a:p>
          <a:endParaRPr lang="en-US"/>
        </a:p>
      </dgm:t>
    </dgm:pt>
    <dgm:pt modelId="{7973E772-4CAC-4511-9675-01FC78695659}" type="sibTrans" cxnId="{2A9EFAAC-1EF2-4CDB-87B4-29FA0A856823}">
      <dgm:prSet/>
      <dgm:spPr/>
      <dgm:t>
        <a:bodyPr/>
        <a:lstStyle/>
        <a:p>
          <a:endParaRPr lang="en-US"/>
        </a:p>
      </dgm:t>
    </dgm:pt>
    <dgm:pt modelId="{5C78AFC8-5E39-4E6E-B692-AE3D1D582F3D}">
      <dgm:prSet phldrT="[Text]"/>
      <dgm:spPr/>
      <dgm:t>
        <a:bodyPr/>
        <a:lstStyle/>
        <a:p>
          <a:r>
            <a:rPr lang="en-US" dirty="0" smtClean="0"/>
            <a:t>Mentor Program with High School Students</a:t>
          </a:r>
          <a:endParaRPr lang="en-US" dirty="0"/>
        </a:p>
      </dgm:t>
    </dgm:pt>
    <dgm:pt modelId="{47702353-3F23-42BD-8996-740391FAE963}" type="parTrans" cxnId="{BCE587A7-5760-4C81-ABBA-26122CC5438D}">
      <dgm:prSet/>
      <dgm:spPr/>
      <dgm:t>
        <a:bodyPr/>
        <a:lstStyle/>
        <a:p>
          <a:endParaRPr lang="en-US"/>
        </a:p>
      </dgm:t>
    </dgm:pt>
    <dgm:pt modelId="{9A151B54-6A6E-4612-915E-84770E9EFE60}" type="sibTrans" cxnId="{BCE587A7-5760-4C81-ABBA-26122CC5438D}">
      <dgm:prSet/>
      <dgm:spPr/>
      <dgm:t>
        <a:bodyPr/>
        <a:lstStyle/>
        <a:p>
          <a:endParaRPr lang="en-US"/>
        </a:p>
      </dgm:t>
    </dgm:pt>
    <dgm:pt modelId="{ABED070B-23F6-4BC9-8F0C-413E57CECD3D}">
      <dgm:prSet/>
      <dgm:spPr/>
      <dgm:t>
        <a:bodyPr/>
        <a:lstStyle/>
        <a:p>
          <a:r>
            <a:rPr lang="en-US" dirty="0" smtClean="0"/>
            <a:t>Career Exploration</a:t>
          </a:r>
          <a:endParaRPr lang="en-US" dirty="0"/>
        </a:p>
      </dgm:t>
    </dgm:pt>
    <dgm:pt modelId="{73E58DDC-C63E-4C7B-8C89-8CD43FCB6746}" type="parTrans" cxnId="{9CA434B5-7579-4B9D-A6EE-CC132245EA2A}">
      <dgm:prSet/>
      <dgm:spPr/>
    </dgm:pt>
    <dgm:pt modelId="{E46B2D49-25F1-4C58-AFFC-8259F3B76AA1}" type="sibTrans" cxnId="{9CA434B5-7579-4B9D-A6EE-CC132245EA2A}">
      <dgm:prSet/>
      <dgm:spPr/>
    </dgm:pt>
    <dgm:pt modelId="{90E3CD84-FAD9-463C-9E96-0BEF311BF202}" type="pres">
      <dgm:prSet presAssocID="{4946195D-5F09-43ED-8928-C45490549926}" presName="Name0" presStyleCnt="0">
        <dgm:presLayoutVars>
          <dgm:dir/>
          <dgm:animLvl val="lvl"/>
          <dgm:resizeHandles val="exact"/>
        </dgm:presLayoutVars>
      </dgm:prSet>
      <dgm:spPr/>
      <dgm:t>
        <a:bodyPr/>
        <a:lstStyle/>
        <a:p>
          <a:endParaRPr lang="en-US"/>
        </a:p>
      </dgm:t>
    </dgm:pt>
    <dgm:pt modelId="{CDF5067F-7B0B-4449-B3FE-7E0B9EB6F662}" type="pres">
      <dgm:prSet presAssocID="{6F81EFC2-9591-4EE1-AF6A-929C2C1E72BF}" presName="composite" presStyleCnt="0"/>
      <dgm:spPr/>
    </dgm:pt>
    <dgm:pt modelId="{EDE8E491-2D67-4A82-83CA-0BBF5F91CB40}" type="pres">
      <dgm:prSet presAssocID="{6F81EFC2-9591-4EE1-AF6A-929C2C1E72BF}" presName="parTx" presStyleLbl="alignNode1" presStyleIdx="0" presStyleCnt="5">
        <dgm:presLayoutVars>
          <dgm:chMax val="0"/>
          <dgm:chPref val="0"/>
          <dgm:bulletEnabled val="1"/>
        </dgm:presLayoutVars>
      </dgm:prSet>
      <dgm:spPr/>
      <dgm:t>
        <a:bodyPr/>
        <a:lstStyle/>
        <a:p>
          <a:endParaRPr lang="en-US"/>
        </a:p>
      </dgm:t>
    </dgm:pt>
    <dgm:pt modelId="{24EFBC86-7233-4B73-81A4-BD0CBF26CF9E}" type="pres">
      <dgm:prSet presAssocID="{6F81EFC2-9591-4EE1-AF6A-929C2C1E72BF}" presName="desTx" presStyleLbl="alignAccFollowNode1" presStyleIdx="0" presStyleCnt="5">
        <dgm:presLayoutVars>
          <dgm:bulletEnabled val="1"/>
        </dgm:presLayoutVars>
      </dgm:prSet>
      <dgm:spPr/>
      <dgm:t>
        <a:bodyPr/>
        <a:lstStyle/>
        <a:p>
          <a:endParaRPr lang="en-US"/>
        </a:p>
      </dgm:t>
    </dgm:pt>
    <dgm:pt modelId="{93C4E799-8D27-4CDB-83A5-B9BC8678214A}" type="pres">
      <dgm:prSet presAssocID="{7BC17A7E-E7FD-4CF9-A685-0A0B61DFDC61}" presName="space" presStyleCnt="0"/>
      <dgm:spPr/>
    </dgm:pt>
    <dgm:pt modelId="{AF8299AA-5BE8-436A-AD60-DFB42EDFC942}" type="pres">
      <dgm:prSet presAssocID="{BED82FD7-0532-407B-8FA1-516EAC504708}" presName="composite" presStyleCnt="0"/>
      <dgm:spPr/>
    </dgm:pt>
    <dgm:pt modelId="{F740ACE2-3999-4CC1-9EAF-6D8D02595584}" type="pres">
      <dgm:prSet presAssocID="{BED82FD7-0532-407B-8FA1-516EAC504708}" presName="parTx" presStyleLbl="alignNode1" presStyleIdx="1" presStyleCnt="5">
        <dgm:presLayoutVars>
          <dgm:chMax val="0"/>
          <dgm:chPref val="0"/>
          <dgm:bulletEnabled val="1"/>
        </dgm:presLayoutVars>
      </dgm:prSet>
      <dgm:spPr/>
      <dgm:t>
        <a:bodyPr/>
        <a:lstStyle/>
        <a:p>
          <a:endParaRPr lang="en-US"/>
        </a:p>
      </dgm:t>
    </dgm:pt>
    <dgm:pt modelId="{51EA51BF-067A-4B46-A89D-59C53F405B34}" type="pres">
      <dgm:prSet presAssocID="{BED82FD7-0532-407B-8FA1-516EAC504708}" presName="desTx" presStyleLbl="alignAccFollowNode1" presStyleIdx="1" presStyleCnt="5">
        <dgm:presLayoutVars>
          <dgm:bulletEnabled val="1"/>
        </dgm:presLayoutVars>
      </dgm:prSet>
      <dgm:spPr/>
      <dgm:t>
        <a:bodyPr/>
        <a:lstStyle/>
        <a:p>
          <a:endParaRPr lang="en-US"/>
        </a:p>
      </dgm:t>
    </dgm:pt>
    <dgm:pt modelId="{32CF3511-4DE5-4920-AF99-96D71131D1A8}" type="pres">
      <dgm:prSet presAssocID="{6DC7A246-107D-4C72-A4CC-8C38F6BAC2C0}" presName="space" presStyleCnt="0"/>
      <dgm:spPr/>
    </dgm:pt>
    <dgm:pt modelId="{DC1B1D13-F232-4723-AD4F-8CC24366E90F}" type="pres">
      <dgm:prSet presAssocID="{9F35ED53-5F9C-4683-9A01-D361EE94380B}" presName="composite" presStyleCnt="0"/>
      <dgm:spPr/>
    </dgm:pt>
    <dgm:pt modelId="{7DE9A773-FA2B-40D0-B075-C154330C5C3D}" type="pres">
      <dgm:prSet presAssocID="{9F35ED53-5F9C-4683-9A01-D361EE94380B}" presName="parTx" presStyleLbl="alignNode1" presStyleIdx="2" presStyleCnt="5">
        <dgm:presLayoutVars>
          <dgm:chMax val="0"/>
          <dgm:chPref val="0"/>
          <dgm:bulletEnabled val="1"/>
        </dgm:presLayoutVars>
      </dgm:prSet>
      <dgm:spPr/>
      <dgm:t>
        <a:bodyPr/>
        <a:lstStyle/>
        <a:p>
          <a:endParaRPr lang="en-US"/>
        </a:p>
      </dgm:t>
    </dgm:pt>
    <dgm:pt modelId="{E6A5F1BC-FC73-4350-8254-650B59A23444}" type="pres">
      <dgm:prSet presAssocID="{9F35ED53-5F9C-4683-9A01-D361EE94380B}" presName="desTx" presStyleLbl="alignAccFollowNode1" presStyleIdx="2" presStyleCnt="5">
        <dgm:presLayoutVars>
          <dgm:bulletEnabled val="1"/>
        </dgm:presLayoutVars>
      </dgm:prSet>
      <dgm:spPr/>
      <dgm:t>
        <a:bodyPr/>
        <a:lstStyle/>
        <a:p>
          <a:endParaRPr lang="en-US"/>
        </a:p>
      </dgm:t>
    </dgm:pt>
    <dgm:pt modelId="{F29B5BF3-04B6-491D-A6BE-BA72CD667317}" type="pres">
      <dgm:prSet presAssocID="{57BCFB5E-59A4-47B9-986B-A778EBD17278}" presName="space" presStyleCnt="0"/>
      <dgm:spPr/>
    </dgm:pt>
    <dgm:pt modelId="{ADAACDAA-72C3-45A6-BE2E-324D88D233DA}" type="pres">
      <dgm:prSet presAssocID="{DF977306-B46D-4F79-80B8-375DC2E9ECEE}" presName="composite" presStyleCnt="0"/>
      <dgm:spPr/>
    </dgm:pt>
    <dgm:pt modelId="{8B68B29C-9C5B-4C72-9450-99E1ABFE866C}" type="pres">
      <dgm:prSet presAssocID="{DF977306-B46D-4F79-80B8-375DC2E9ECEE}" presName="parTx" presStyleLbl="alignNode1" presStyleIdx="3" presStyleCnt="5">
        <dgm:presLayoutVars>
          <dgm:chMax val="0"/>
          <dgm:chPref val="0"/>
          <dgm:bulletEnabled val="1"/>
        </dgm:presLayoutVars>
      </dgm:prSet>
      <dgm:spPr/>
      <dgm:t>
        <a:bodyPr/>
        <a:lstStyle/>
        <a:p>
          <a:endParaRPr lang="en-US"/>
        </a:p>
      </dgm:t>
    </dgm:pt>
    <dgm:pt modelId="{6472C664-AB32-4868-8D41-988B09D59F08}" type="pres">
      <dgm:prSet presAssocID="{DF977306-B46D-4F79-80B8-375DC2E9ECEE}" presName="desTx" presStyleLbl="alignAccFollowNode1" presStyleIdx="3" presStyleCnt="5">
        <dgm:presLayoutVars>
          <dgm:bulletEnabled val="1"/>
        </dgm:presLayoutVars>
      </dgm:prSet>
      <dgm:spPr/>
      <dgm:t>
        <a:bodyPr/>
        <a:lstStyle/>
        <a:p>
          <a:endParaRPr lang="en-US"/>
        </a:p>
      </dgm:t>
    </dgm:pt>
    <dgm:pt modelId="{7DBB43F2-5923-4206-8EFE-BBCFF2E2FD5F}" type="pres">
      <dgm:prSet presAssocID="{F88474C0-16DF-4A17-AF4C-CF46FE979BEF}" presName="space" presStyleCnt="0"/>
      <dgm:spPr/>
    </dgm:pt>
    <dgm:pt modelId="{BF416AB3-8B39-47D8-A312-5B26A3FEAC6C}" type="pres">
      <dgm:prSet presAssocID="{9AE64416-0F1B-4013-AAF1-8DDC060746D7}" presName="composite" presStyleCnt="0"/>
      <dgm:spPr/>
    </dgm:pt>
    <dgm:pt modelId="{EF170E41-391C-4E28-8D93-2FE8D7B2BB10}" type="pres">
      <dgm:prSet presAssocID="{9AE64416-0F1B-4013-AAF1-8DDC060746D7}" presName="parTx" presStyleLbl="alignNode1" presStyleIdx="4" presStyleCnt="5">
        <dgm:presLayoutVars>
          <dgm:chMax val="0"/>
          <dgm:chPref val="0"/>
          <dgm:bulletEnabled val="1"/>
        </dgm:presLayoutVars>
      </dgm:prSet>
      <dgm:spPr/>
      <dgm:t>
        <a:bodyPr/>
        <a:lstStyle/>
        <a:p>
          <a:endParaRPr lang="en-US"/>
        </a:p>
      </dgm:t>
    </dgm:pt>
    <dgm:pt modelId="{A33F8B3D-6C33-49F4-8154-1F7D65663D74}" type="pres">
      <dgm:prSet presAssocID="{9AE64416-0F1B-4013-AAF1-8DDC060746D7}" presName="desTx" presStyleLbl="alignAccFollowNode1" presStyleIdx="4" presStyleCnt="5">
        <dgm:presLayoutVars>
          <dgm:bulletEnabled val="1"/>
        </dgm:presLayoutVars>
      </dgm:prSet>
      <dgm:spPr/>
      <dgm:t>
        <a:bodyPr/>
        <a:lstStyle/>
        <a:p>
          <a:endParaRPr lang="en-US"/>
        </a:p>
      </dgm:t>
    </dgm:pt>
  </dgm:ptLst>
  <dgm:cxnLst>
    <dgm:cxn modelId="{307A2CBA-4F44-44FE-BE3B-FB3DE2ACC893}" type="presOf" srcId="{5C78AFC8-5E39-4E6E-B692-AE3D1D582F3D}" destId="{6472C664-AB32-4868-8D41-988B09D59F08}" srcOrd="0" destOrd="1" presId="urn:microsoft.com/office/officeart/2005/8/layout/hList1"/>
    <dgm:cxn modelId="{DFD3A645-0EB1-47E9-856B-BB831B462B9B}" type="presOf" srcId="{4BBD61A3-C754-4B05-8BC0-98B21882C2A3}" destId="{A33F8B3D-6C33-49F4-8154-1F7D65663D74}" srcOrd="0" destOrd="2" presId="urn:microsoft.com/office/officeart/2005/8/layout/hList1"/>
    <dgm:cxn modelId="{E8A1A548-993E-45D3-9B6C-F936BDED55D2}" srcId="{4946195D-5F09-43ED-8928-C45490549926}" destId="{6F81EFC2-9591-4EE1-AF6A-929C2C1E72BF}" srcOrd="0" destOrd="0" parTransId="{36DB6426-B7AD-45BE-A59E-E1A0C86AA06E}" sibTransId="{7BC17A7E-E7FD-4CF9-A685-0A0B61DFDC61}"/>
    <dgm:cxn modelId="{1C15DAC0-DD39-4E46-BE83-5C9FAC4449DC}" type="presOf" srcId="{38321CE8-83EE-47B2-A108-9B4126D4601B}" destId="{A33F8B3D-6C33-49F4-8154-1F7D65663D74}" srcOrd="0" destOrd="0" presId="urn:microsoft.com/office/officeart/2005/8/layout/hList1"/>
    <dgm:cxn modelId="{1FCD236D-A284-49F1-A2A7-C4887BD0FDF2}" srcId="{6F81EFC2-9591-4EE1-AF6A-929C2C1E72BF}" destId="{8230C578-78F8-4F98-A55F-D3B7CE4FBBCB}" srcOrd="2" destOrd="0" parTransId="{2C8E3C98-7344-4F2C-8E40-59E99D53B24F}" sibTransId="{075F13F9-F073-47DB-87FD-6C7F9531BC6E}"/>
    <dgm:cxn modelId="{BCE587A7-5760-4C81-ABBA-26122CC5438D}" srcId="{DF977306-B46D-4F79-80B8-375DC2E9ECEE}" destId="{5C78AFC8-5E39-4E6E-B692-AE3D1D582F3D}" srcOrd="1" destOrd="0" parTransId="{47702353-3F23-42BD-8996-740391FAE963}" sibTransId="{9A151B54-6A6E-4612-915E-84770E9EFE60}"/>
    <dgm:cxn modelId="{F6BCC87C-AA17-4D24-A00C-9682B50AA306}" type="presOf" srcId="{CCB8C0E3-A897-4C7C-A1B5-AE0E5E5F2C1B}" destId="{51EA51BF-067A-4B46-A89D-59C53F405B34}" srcOrd="0" destOrd="0" presId="urn:microsoft.com/office/officeart/2005/8/layout/hList1"/>
    <dgm:cxn modelId="{96E673AF-E9CA-4A1A-9A49-24221BA96896}" type="presOf" srcId="{23C33D60-5F7F-4BEF-B482-AC11AB01EE3D}" destId="{E6A5F1BC-FC73-4350-8254-650B59A23444}" srcOrd="0" destOrd="1" presId="urn:microsoft.com/office/officeart/2005/8/layout/hList1"/>
    <dgm:cxn modelId="{BD868012-633A-4E92-B035-41ACE0B3AA43}" srcId="{6F81EFC2-9591-4EE1-AF6A-929C2C1E72BF}" destId="{20FBD513-E7E5-4004-B6BE-292C6331F030}" srcOrd="1" destOrd="0" parTransId="{67057E31-C711-475A-9B55-961DDE352AF5}" sibTransId="{4F0CAFC0-3158-4027-A2D3-2AE5C41D9CAC}"/>
    <dgm:cxn modelId="{A6D324FC-770F-4BED-94DF-811CD5F58C13}" srcId="{9AE64416-0F1B-4013-AAF1-8DDC060746D7}" destId="{3A7A7931-FE76-4D0D-B281-32CC88C722EE}" srcOrd="1" destOrd="0" parTransId="{35F033F4-CC22-41ED-9260-F72CC4C81AF1}" sibTransId="{55FE1B7F-CA37-41BE-B5E8-8A7F18E9247B}"/>
    <dgm:cxn modelId="{3FFA840A-CF39-43C5-813E-C07D4F9D61CD}" type="presOf" srcId="{DF977306-B46D-4F79-80B8-375DC2E9ECEE}" destId="{8B68B29C-9C5B-4C72-9450-99E1ABFE866C}" srcOrd="0" destOrd="0" presId="urn:microsoft.com/office/officeart/2005/8/layout/hList1"/>
    <dgm:cxn modelId="{941110D2-665B-4BFC-94FF-B8891D165A85}" srcId="{6F81EFC2-9591-4EE1-AF6A-929C2C1E72BF}" destId="{4F92F158-2FCC-49AD-A6C6-42445BA40B47}" srcOrd="0" destOrd="0" parTransId="{68875EE7-0A2D-4A01-A94A-FF85371225F7}" sibTransId="{9E73400E-81C8-4301-A4E1-E0ED873E6EB0}"/>
    <dgm:cxn modelId="{9040525E-E7F6-4242-B468-332178BABC2E}" type="presOf" srcId="{9AE64416-0F1B-4013-AAF1-8DDC060746D7}" destId="{EF170E41-391C-4E28-8D93-2FE8D7B2BB10}" srcOrd="0" destOrd="0" presId="urn:microsoft.com/office/officeart/2005/8/layout/hList1"/>
    <dgm:cxn modelId="{7CEE5E59-43F1-4E60-A287-05FBB4CC77DF}" type="presOf" srcId="{4946195D-5F09-43ED-8928-C45490549926}" destId="{90E3CD84-FAD9-463C-9E96-0BEF311BF202}" srcOrd="0" destOrd="0" presId="urn:microsoft.com/office/officeart/2005/8/layout/hList1"/>
    <dgm:cxn modelId="{6EC6197D-A711-4302-B6A6-B5AB62C81062}" type="presOf" srcId="{6CE145CC-D62D-4023-A87C-E5DB3333E9DB}" destId="{24EFBC86-7233-4B73-81A4-BD0CBF26CF9E}" srcOrd="0" destOrd="3" presId="urn:microsoft.com/office/officeart/2005/8/layout/hList1"/>
    <dgm:cxn modelId="{5B46C333-9BB7-49E1-9183-A7FAD77813D6}" srcId="{9AE64416-0F1B-4013-AAF1-8DDC060746D7}" destId="{4BBD61A3-C754-4B05-8BC0-98B21882C2A3}" srcOrd="2" destOrd="0" parTransId="{349A0EBA-FF55-49C1-A87C-22975722914B}" sibTransId="{5391A36F-1ACE-464C-A579-009FD268EB22}"/>
    <dgm:cxn modelId="{71539AEC-8847-4CDF-81B1-CB3D1DE06CDD}" type="presOf" srcId="{BED82FD7-0532-407B-8FA1-516EAC504708}" destId="{F740ACE2-3999-4CC1-9EAF-6D8D02595584}" srcOrd="0" destOrd="0" presId="urn:microsoft.com/office/officeart/2005/8/layout/hList1"/>
    <dgm:cxn modelId="{2F67996E-D50D-41F3-991F-02011F0FC607}" srcId="{4946195D-5F09-43ED-8928-C45490549926}" destId="{9AE64416-0F1B-4013-AAF1-8DDC060746D7}" srcOrd="4" destOrd="0" parTransId="{865EA1E6-683E-40D2-B578-AD8C63DB45E6}" sibTransId="{491C8AFF-49E1-41E1-8A86-B18AE8F5D468}"/>
    <dgm:cxn modelId="{033099C6-C171-4870-B0FE-9247E29D985B}" type="presOf" srcId="{4F92F158-2FCC-49AD-A6C6-42445BA40B47}" destId="{24EFBC86-7233-4B73-81A4-BD0CBF26CF9E}" srcOrd="0" destOrd="0" presId="urn:microsoft.com/office/officeart/2005/8/layout/hList1"/>
    <dgm:cxn modelId="{9545F964-5DED-4A31-9BB5-BE2A9E298ADB}" srcId="{4946195D-5F09-43ED-8928-C45490549926}" destId="{DF977306-B46D-4F79-80B8-375DC2E9ECEE}" srcOrd="3" destOrd="0" parTransId="{A1294E89-8441-470F-8753-9AFFB7F675FC}" sibTransId="{F88474C0-16DF-4A17-AF4C-CF46FE979BEF}"/>
    <dgm:cxn modelId="{351F5C37-BD83-4BC7-BD52-5DE1096221A2}" srcId="{4946195D-5F09-43ED-8928-C45490549926}" destId="{BED82FD7-0532-407B-8FA1-516EAC504708}" srcOrd="1" destOrd="0" parTransId="{F84F2C26-C5B9-43E4-959E-DFCBB7137F17}" sibTransId="{6DC7A246-107D-4C72-A4CC-8C38F6BAC2C0}"/>
    <dgm:cxn modelId="{563149B2-08F9-4665-86A8-2BC375C0F7D4}" type="presOf" srcId="{3A7A7931-FE76-4D0D-B281-32CC88C722EE}" destId="{A33F8B3D-6C33-49F4-8154-1F7D65663D74}" srcOrd="0" destOrd="1" presId="urn:microsoft.com/office/officeart/2005/8/layout/hList1"/>
    <dgm:cxn modelId="{3BE01C31-CCCE-4A7F-8B9C-77B17C49BBA9}" type="presOf" srcId="{26461F45-47E5-426B-BE6F-D3973C4AE845}" destId="{6472C664-AB32-4868-8D41-988B09D59F08}" srcOrd="0" destOrd="0" presId="urn:microsoft.com/office/officeart/2005/8/layout/hList1"/>
    <dgm:cxn modelId="{E05DDFBD-536C-4945-B502-3B32B26D3247}" srcId="{BED82FD7-0532-407B-8FA1-516EAC504708}" destId="{CCB8C0E3-A897-4C7C-A1B5-AE0E5E5F2C1B}" srcOrd="0" destOrd="0" parTransId="{2D777E88-A791-40CC-B790-097FBF509044}" sibTransId="{E655B7F3-9D9F-43BE-B3B4-E2E59A3A2578}"/>
    <dgm:cxn modelId="{DB0E0AC6-BDE1-442D-B004-B9EE54FB1149}" srcId="{9AE64416-0F1B-4013-AAF1-8DDC060746D7}" destId="{38321CE8-83EE-47B2-A108-9B4126D4601B}" srcOrd="0" destOrd="0" parTransId="{BAE3BC36-527D-47C9-9DD9-184DB98DA584}" sibTransId="{11B24855-71FF-4AE4-998A-F224D80CDF7F}"/>
    <dgm:cxn modelId="{9B819264-9EE0-4435-9C4C-6CE3494623A7}" type="presOf" srcId="{6F81EFC2-9591-4EE1-AF6A-929C2C1E72BF}" destId="{EDE8E491-2D67-4A82-83CA-0BBF5F91CB40}" srcOrd="0" destOrd="0" presId="urn:microsoft.com/office/officeart/2005/8/layout/hList1"/>
    <dgm:cxn modelId="{CA8A0CC7-767B-4301-8B75-D9C1479B7A2F}" srcId="{DF977306-B46D-4F79-80B8-375DC2E9ECEE}" destId="{26461F45-47E5-426B-BE6F-D3973C4AE845}" srcOrd="0" destOrd="0" parTransId="{024CD1D5-9A07-4B13-B486-118F589C7A24}" sibTransId="{520758F8-A9DE-49CE-8FB5-EE140492D837}"/>
    <dgm:cxn modelId="{8DD97D83-ED71-4C5E-B640-460665EC6263}" srcId="{6F81EFC2-9591-4EE1-AF6A-929C2C1E72BF}" destId="{67251C52-3CE1-418B-BAB7-CB10A78FAFDC}" srcOrd="4" destOrd="0" parTransId="{A14630B3-402D-42D8-8471-B4B7C7707631}" sibTransId="{48BEE9CC-CBCE-4035-B264-1F548FF4084D}"/>
    <dgm:cxn modelId="{B29705EB-EA81-4070-8D4F-111E5CCE7B7C}" srcId="{4946195D-5F09-43ED-8928-C45490549926}" destId="{9F35ED53-5F9C-4683-9A01-D361EE94380B}" srcOrd="2" destOrd="0" parTransId="{AAAE3637-6B7D-42CB-B8A5-A1D80E9E0871}" sibTransId="{57BCFB5E-59A4-47B9-986B-A778EBD17278}"/>
    <dgm:cxn modelId="{C4A762A5-400E-4764-9CDC-DDD74B98660D}" type="presOf" srcId="{8230C578-78F8-4F98-A55F-D3B7CE4FBBCB}" destId="{24EFBC86-7233-4B73-81A4-BD0CBF26CF9E}" srcOrd="0" destOrd="2" presId="urn:microsoft.com/office/officeart/2005/8/layout/hList1"/>
    <dgm:cxn modelId="{2FB4D451-56B3-49DD-B286-85D16ABCEDBD}" type="presOf" srcId="{ABED070B-23F6-4BC9-8F0C-413E57CECD3D}" destId="{51EA51BF-067A-4B46-A89D-59C53F405B34}" srcOrd="0" destOrd="1" presId="urn:microsoft.com/office/officeart/2005/8/layout/hList1"/>
    <dgm:cxn modelId="{2A9EFAAC-1EF2-4CDB-87B4-29FA0A856823}" srcId="{9F35ED53-5F9C-4683-9A01-D361EE94380B}" destId="{23C33D60-5F7F-4BEF-B482-AC11AB01EE3D}" srcOrd="1" destOrd="0" parTransId="{DCE26853-4025-4B46-8DAF-D88C228B85A4}" sibTransId="{7973E772-4CAC-4511-9675-01FC78695659}"/>
    <dgm:cxn modelId="{D2BE7D07-E52E-479F-9192-E32237578A3C}" srcId="{9F35ED53-5F9C-4683-9A01-D361EE94380B}" destId="{E19B6179-E0FB-427E-90DA-791BBA9D3FA2}" srcOrd="0" destOrd="0" parTransId="{6B720C10-3695-4EC0-9339-132F4749FDCB}" sibTransId="{08BF6657-A23B-4E7A-A1F7-4B643EF33728}"/>
    <dgm:cxn modelId="{3789C6D1-68CC-48DF-BEFD-BF60368240CA}" type="presOf" srcId="{E19B6179-E0FB-427E-90DA-791BBA9D3FA2}" destId="{E6A5F1BC-FC73-4350-8254-650B59A23444}" srcOrd="0" destOrd="0" presId="urn:microsoft.com/office/officeart/2005/8/layout/hList1"/>
    <dgm:cxn modelId="{1741E139-7C50-492B-9C7B-D7E75E65707F}" type="presOf" srcId="{9F35ED53-5F9C-4683-9A01-D361EE94380B}" destId="{7DE9A773-FA2B-40D0-B075-C154330C5C3D}" srcOrd="0" destOrd="0" presId="urn:microsoft.com/office/officeart/2005/8/layout/hList1"/>
    <dgm:cxn modelId="{9CA434B5-7579-4B9D-A6EE-CC132245EA2A}" srcId="{BED82FD7-0532-407B-8FA1-516EAC504708}" destId="{ABED070B-23F6-4BC9-8F0C-413E57CECD3D}" srcOrd="1" destOrd="0" parTransId="{73E58DDC-C63E-4C7B-8C89-8CD43FCB6746}" sibTransId="{E46B2D49-25F1-4C58-AFFC-8259F3B76AA1}"/>
    <dgm:cxn modelId="{7AACBBC0-161A-40E6-A0C1-4B310B0315BF}" type="presOf" srcId="{20FBD513-E7E5-4004-B6BE-292C6331F030}" destId="{24EFBC86-7233-4B73-81A4-BD0CBF26CF9E}" srcOrd="0" destOrd="1" presId="urn:microsoft.com/office/officeart/2005/8/layout/hList1"/>
    <dgm:cxn modelId="{AAC6DBC7-5414-4ECF-BC93-A5EB85AB2E6F}" srcId="{6F81EFC2-9591-4EE1-AF6A-929C2C1E72BF}" destId="{6CE145CC-D62D-4023-A87C-E5DB3333E9DB}" srcOrd="3" destOrd="0" parTransId="{C88008D4-F4A2-45EE-A99D-1BC74AF0529C}" sibTransId="{1EDC33F1-E828-484D-924C-CEC40180B64C}"/>
    <dgm:cxn modelId="{39D2724F-5279-4E83-9F1C-459D1E50A1BD}" type="presOf" srcId="{67251C52-3CE1-418B-BAB7-CB10A78FAFDC}" destId="{24EFBC86-7233-4B73-81A4-BD0CBF26CF9E}" srcOrd="0" destOrd="4" presId="urn:microsoft.com/office/officeart/2005/8/layout/hList1"/>
    <dgm:cxn modelId="{DA866354-8A75-45BE-B531-585A34703E75}" type="presParOf" srcId="{90E3CD84-FAD9-463C-9E96-0BEF311BF202}" destId="{CDF5067F-7B0B-4449-B3FE-7E0B9EB6F662}" srcOrd="0" destOrd="0" presId="urn:microsoft.com/office/officeart/2005/8/layout/hList1"/>
    <dgm:cxn modelId="{0A8DD22A-D48D-45A4-A5F4-B7FC09D03543}" type="presParOf" srcId="{CDF5067F-7B0B-4449-B3FE-7E0B9EB6F662}" destId="{EDE8E491-2D67-4A82-83CA-0BBF5F91CB40}" srcOrd="0" destOrd="0" presId="urn:microsoft.com/office/officeart/2005/8/layout/hList1"/>
    <dgm:cxn modelId="{59DCED06-5ED8-46A6-B422-D57FF1CAE5CB}" type="presParOf" srcId="{CDF5067F-7B0B-4449-B3FE-7E0B9EB6F662}" destId="{24EFBC86-7233-4B73-81A4-BD0CBF26CF9E}" srcOrd="1" destOrd="0" presId="urn:microsoft.com/office/officeart/2005/8/layout/hList1"/>
    <dgm:cxn modelId="{0927A9C8-EDF6-4E03-8877-57299459785A}" type="presParOf" srcId="{90E3CD84-FAD9-463C-9E96-0BEF311BF202}" destId="{93C4E799-8D27-4CDB-83A5-B9BC8678214A}" srcOrd="1" destOrd="0" presId="urn:microsoft.com/office/officeart/2005/8/layout/hList1"/>
    <dgm:cxn modelId="{022C517E-753B-4E7E-8733-87D1ADD81A95}" type="presParOf" srcId="{90E3CD84-FAD9-463C-9E96-0BEF311BF202}" destId="{AF8299AA-5BE8-436A-AD60-DFB42EDFC942}" srcOrd="2" destOrd="0" presId="urn:microsoft.com/office/officeart/2005/8/layout/hList1"/>
    <dgm:cxn modelId="{C263E7E8-897D-497A-A2D2-F40DB5D40526}" type="presParOf" srcId="{AF8299AA-5BE8-436A-AD60-DFB42EDFC942}" destId="{F740ACE2-3999-4CC1-9EAF-6D8D02595584}" srcOrd="0" destOrd="0" presId="urn:microsoft.com/office/officeart/2005/8/layout/hList1"/>
    <dgm:cxn modelId="{DCFC5E82-87FD-4073-982E-548C523B40E0}" type="presParOf" srcId="{AF8299AA-5BE8-436A-AD60-DFB42EDFC942}" destId="{51EA51BF-067A-4B46-A89D-59C53F405B34}" srcOrd="1" destOrd="0" presId="urn:microsoft.com/office/officeart/2005/8/layout/hList1"/>
    <dgm:cxn modelId="{76122053-F825-4390-AB52-4CAE1AA02965}" type="presParOf" srcId="{90E3CD84-FAD9-463C-9E96-0BEF311BF202}" destId="{32CF3511-4DE5-4920-AF99-96D71131D1A8}" srcOrd="3" destOrd="0" presId="urn:microsoft.com/office/officeart/2005/8/layout/hList1"/>
    <dgm:cxn modelId="{6A54066E-3B69-4265-9FD6-D9F2DAA7C488}" type="presParOf" srcId="{90E3CD84-FAD9-463C-9E96-0BEF311BF202}" destId="{DC1B1D13-F232-4723-AD4F-8CC24366E90F}" srcOrd="4" destOrd="0" presId="urn:microsoft.com/office/officeart/2005/8/layout/hList1"/>
    <dgm:cxn modelId="{2A3E0287-2922-42BF-A750-EE074ADE0C6A}" type="presParOf" srcId="{DC1B1D13-F232-4723-AD4F-8CC24366E90F}" destId="{7DE9A773-FA2B-40D0-B075-C154330C5C3D}" srcOrd="0" destOrd="0" presId="urn:microsoft.com/office/officeart/2005/8/layout/hList1"/>
    <dgm:cxn modelId="{DC2A4613-6E78-4CB4-8465-038A178EDFDC}" type="presParOf" srcId="{DC1B1D13-F232-4723-AD4F-8CC24366E90F}" destId="{E6A5F1BC-FC73-4350-8254-650B59A23444}" srcOrd="1" destOrd="0" presId="urn:microsoft.com/office/officeart/2005/8/layout/hList1"/>
    <dgm:cxn modelId="{EEA76251-DAE4-496D-A08D-8ADB1D6B0E19}" type="presParOf" srcId="{90E3CD84-FAD9-463C-9E96-0BEF311BF202}" destId="{F29B5BF3-04B6-491D-A6BE-BA72CD667317}" srcOrd="5" destOrd="0" presId="urn:microsoft.com/office/officeart/2005/8/layout/hList1"/>
    <dgm:cxn modelId="{6E0B6B78-A338-4DC6-BC27-0E3BA7271BE3}" type="presParOf" srcId="{90E3CD84-FAD9-463C-9E96-0BEF311BF202}" destId="{ADAACDAA-72C3-45A6-BE2E-324D88D233DA}" srcOrd="6" destOrd="0" presId="urn:microsoft.com/office/officeart/2005/8/layout/hList1"/>
    <dgm:cxn modelId="{59C2EA14-BA9F-4403-B701-A4D5895690DF}" type="presParOf" srcId="{ADAACDAA-72C3-45A6-BE2E-324D88D233DA}" destId="{8B68B29C-9C5B-4C72-9450-99E1ABFE866C}" srcOrd="0" destOrd="0" presId="urn:microsoft.com/office/officeart/2005/8/layout/hList1"/>
    <dgm:cxn modelId="{EF0B546D-720E-40F5-88D2-898BD4C7BC07}" type="presParOf" srcId="{ADAACDAA-72C3-45A6-BE2E-324D88D233DA}" destId="{6472C664-AB32-4868-8D41-988B09D59F08}" srcOrd="1" destOrd="0" presId="urn:microsoft.com/office/officeart/2005/8/layout/hList1"/>
    <dgm:cxn modelId="{15E697C9-EDCF-4E7D-9AF2-B1942A9D1908}" type="presParOf" srcId="{90E3CD84-FAD9-463C-9E96-0BEF311BF202}" destId="{7DBB43F2-5923-4206-8EFE-BBCFF2E2FD5F}" srcOrd="7" destOrd="0" presId="urn:microsoft.com/office/officeart/2005/8/layout/hList1"/>
    <dgm:cxn modelId="{DB8BF0B1-BADB-48CF-95B2-705F67BF570F}" type="presParOf" srcId="{90E3CD84-FAD9-463C-9E96-0BEF311BF202}" destId="{BF416AB3-8B39-47D8-A312-5B26A3FEAC6C}" srcOrd="8" destOrd="0" presId="urn:microsoft.com/office/officeart/2005/8/layout/hList1"/>
    <dgm:cxn modelId="{AA1673BC-B9C8-4F57-94C1-F163CBA95454}" type="presParOf" srcId="{BF416AB3-8B39-47D8-A312-5B26A3FEAC6C}" destId="{EF170E41-391C-4E28-8D93-2FE8D7B2BB10}" srcOrd="0" destOrd="0" presId="urn:microsoft.com/office/officeart/2005/8/layout/hList1"/>
    <dgm:cxn modelId="{12645F55-5749-4692-BF8E-87E574BCFF7A}" type="presParOf" srcId="{BF416AB3-8B39-47D8-A312-5B26A3FEAC6C}" destId="{A33F8B3D-6C33-49F4-8154-1F7D65663D7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A59C89-9DDC-496E-A344-1761AD00DE7C}" type="doc">
      <dgm:prSet loTypeId="urn:microsoft.com/office/officeart/2005/8/layout/hList1" loCatId="list" qsTypeId="urn:microsoft.com/office/officeart/2005/8/quickstyle/simple1#3" qsCatId="simple" csTypeId="urn:microsoft.com/office/officeart/2005/8/colors/accent1_2#3" csCatId="accent1" phldr="1"/>
      <dgm:spPr/>
      <dgm:t>
        <a:bodyPr/>
        <a:lstStyle/>
        <a:p>
          <a:endParaRPr lang="en-US"/>
        </a:p>
      </dgm:t>
    </dgm:pt>
    <dgm:pt modelId="{CDA3D93A-D352-4A1D-9EC9-A15A91DD1058}">
      <dgm:prSet phldrT="[Text]"/>
      <dgm:spPr/>
      <dgm:t>
        <a:bodyPr/>
        <a:lstStyle/>
        <a:p>
          <a:r>
            <a:rPr lang="en-US" dirty="0" smtClean="0"/>
            <a:t>February</a:t>
          </a:r>
          <a:endParaRPr lang="en-US" dirty="0"/>
        </a:p>
      </dgm:t>
    </dgm:pt>
    <dgm:pt modelId="{E2A4B1B5-5F26-43F8-8202-18F880DAF287}" type="parTrans" cxnId="{0C55E11E-D491-42CD-AAD6-130DEEA44855}">
      <dgm:prSet/>
      <dgm:spPr/>
      <dgm:t>
        <a:bodyPr/>
        <a:lstStyle/>
        <a:p>
          <a:endParaRPr lang="en-US"/>
        </a:p>
      </dgm:t>
    </dgm:pt>
    <dgm:pt modelId="{CC645B96-4C9C-424D-AA9A-9978E6BB0F2A}" type="sibTrans" cxnId="{0C55E11E-D491-42CD-AAD6-130DEEA44855}">
      <dgm:prSet/>
      <dgm:spPr/>
      <dgm:t>
        <a:bodyPr/>
        <a:lstStyle/>
        <a:p>
          <a:endParaRPr lang="en-US"/>
        </a:p>
      </dgm:t>
    </dgm:pt>
    <dgm:pt modelId="{6E00CB1B-E186-417A-B3A6-C5F998E18A05}">
      <dgm:prSet phldrT="[Text]"/>
      <dgm:spPr/>
      <dgm:t>
        <a:bodyPr/>
        <a:lstStyle/>
        <a:p>
          <a:r>
            <a:rPr lang="en-US" dirty="0" smtClean="0"/>
            <a:t>May</a:t>
          </a:r>
          <a:endParaRPr lang="en-US" dirty="0"/>
        </a:p>
      </dgm:t>
    </dgm:pt>
    <dgm:pt modelId="{636B9866-A531-4C12-A5CF-C680920D1B91}" type="parTrans" cxnId="{8C8F487B-AD20-48A8-88F6-A6E1B9218A5C}">
      <dgm:prSet/>
      <dgm:spPr/>
      <dgm:t>
        <a:bodyPr/>
        <a:lstStyle/>
        <a:p>
          <a:endParaRPr lang="en-US"/>
        </a:p>
      </dgm:t>
    </dgm:pt>
    <dgm:pt modelId="{93D432A1-AAEC-4AC1-9C7E-2F9FE446F079}" type="sibTrans" cxnId="{8C8F487B-AD20-48A8-88F6-A6E1B9218A5C}">
      <dgm:prSet/>
      <dgm:spPr/>
      <dgm:t>
        <a:bodyPr/>
        <a:lstStyle/>
        <a:p>
          <a:endParaRPr lang="en-US"/>
        </a:p>
      </dgm:t>
    </dgm:pt>
    <dgm:pt modelId="{123CCF08-CB7C-4D53-9D70-7437F86120BA}">
      <dgm:prSet phldrT="[Text]"/>
      <dgm:spPr/>
      <dgm:t>
        <a:bodyPr/>
        <a:lstStyle/>
        <a:p>
          <a:r>
            <a:rPr lang="en-US" dirty="0" smtClean="0"/>
            <a:t>Articulation with elementary school teachers re: incoming 5</a:t>
          </a:r>
          <a:r>
            <a:rPr lang="en-US" baseline="30000" dirty="0" smtClean="0"/>
            <a:t>th</a:t>
          </a:r>
          <a:r>
            <a:rPr lang="en-US" dirty="0" smtClean="0"/>
            <a:t> graders</a:t>
          </a:r>
          <a:endParaRPr lang="en-US" dirty="0"/>
        </a:p>
      </dgm:t>
    </dgm:pt>
    <dgm:pt modelId="{FF572265-1E6F-47E9-8E8E-42DF9A6D2805}" type="parTrans" cxnId="{22FCA2AF-1C79-4D4E-9510-14A1F946A3FB}">
      <dgm:prSet/>
      <dgm:spPr/>
      <dgm:t>
        <a:bodyPr/>
        <a:lstStyle/>
        <a:p>
          <a:endParaRPr lang="en-US"/>
        </a:p>
      </dgm:t>
    </dgm:pt>
    <dgm:pt modelId="{7844CEC8-3399-4A55-A922-2162CB520F47}" type="sibTrans" cxnId="{22FCA2AF-1C79-4D4E-9510-14A1F946A3FB}">
      <dgm:prSet/>
      <dgm:spPr/>
      <dgm:t>
        <a:bodyPr/>
        <a:lstStyle/>
        <a:p>
          <a:endParaRPr lang="en-US"/>
        </a:p>
      </dgm:t>
    </dgm:pt>
    <dgm:pt modelId="{F2D7E966-590F-40D8-B96C-A6EB9BDD976F}">
      <dgm:prSet phldrT="[Text]"/>
      <dgm:spPr/>
      <dgm:t>
        <a:bodyPr/>
        <a:lstStyle/>
        <a:p>
          <a:r>
            <a:rPr lang="en-US" dirty="0" smtClean="0"/>
            <a:t>504 meetings</a:t>
          </a:r>
          <a:endParaRPr lang="en-US" dirty="0"/>
        </a:p>
      </dgm:t>
    </dgm:pt>
    <dgm:pt modelId="{3EA598FC-8B2B-4570-BDDC-ACBB12A78ED6}" type="parTrans" cxnId="{D19558E2-32A7-4E75-A67C-0EDEB6DE27AC}">
      <dgm:prSet/>
      <dgm:spPr/>
      <dgm:t>
        <a:bodyPr/>
        <a:lstStyle/>
        <a:p>
          <a:endParaRPr lang="en-US"/>
        </a:p>
      </dgm:t>
    </dgm:pt>
    <dgm:pt modelId="{C22FD27A-4CD8-4180-85F4-D0EDD7485D1F}" type="sibTrans" cxnId="{D19558E2-32A7-4E75-A67C-0EDEB6DE27AC}">
      <dgm:prSet/>
      <dgm:spPr/>
      <dgm:t>
        <a:bodyPr/>
        <a:lstStyle/>
        <a:p>
          <a:endParaRPr lang="en-US"/>
        </a:p>
      </dgm:t>
    </dgm:pt>
    <dgm:pt modelId="{A54F9F50-1CEE-4CDE-8380-17EFE4EF02CB}">
      <dgm:prSet phldrT="[Text]"/>
      <dgm:spPr/>
      <dgm:t>
        <a:bodyPr/>
        <a:lstStyle/>
        <a:p>
          <a:r>
            <a:rPr lang="en-US" dirty="0" smtClean="0"/>
            <a:t>June</a:t>
          </a:r>
          <a:endParaRPr lang="en-US" dirty="0"/>
        </a:p>
      </dgm:t>
    </dgm:pt>
    <dgm:pt modelId="{FBF4A212-E8D0-4F84-A24A-1DC9C8825170}" type="parTrans" cxnId="{C4CDCA8D-8CAD-458A-ADDA-4A2EB8C638D1}">
      <dgm:prSet/>
      <dgm:spPr/>
      <dgm:t>
        <a:bodyPr/>
        <a:lstStyle/>
        <a:p>
          <a:endParaRPr lang="en-US"/>
        </a:p>
      </dgm:t>
    </dgm:pt>
    <dgm:pt modelId="{09D62786-3516-446F-8EBF-150DD353B75B}" type="sibTrans" cxnId="{C4CDCA8D-8CAD-458A-ADDA-4A2EB8C638D1}">
      <dgm:prSet/>
      <dgm:spPr/>
      <dgm:t>
        <a:bodyPr/>
        <a:lstStyle/>
        <a:p>
          <a:endParaRPr lang="en-US"/>
        </a:p>
      </dgm:t>
    </dgm:pt>
    <dgm:pt modelId="{830C47B3-E362-4D99-9A90-D5F4960C3E93}">
      <dgm:prSet phldrT="[Text]"/>
      <dgm:spPr/>
      <dgm:t>
        <a:bodyPr/>
        <a:lstStyle/>
        <a:p>
          <a:r>
            <a:rPr lang="en-US" dirty="0" smtClean="0"/>
            <a:t>High School 101</a:t>
          </a:r>
          <a:endParaRPr lang="en-US" dirty="0"/>
        </a:p>
      </dgm:t>
    </dgm:pt>
    <dgm:pt modelId="{30BAEBEF-84D1-4F8B-B6B1-82B6D07E85CA}" type="parTrans" cxnId="{7FF32D51-FEF6-4B9C-B0F4-48E15C4A63B9}">
      <dgm:prSet/>
      <dgm:spPr/>
      <dgm:t>
        <a:bodyPr/>
        <a:lstStyle/>
        <a:p>
          <a:endParaRPr lang="en-US"/>
        </a:p>
      </dgm:t>
    </dgm:pt>
    <dgm:pt modelId="{C147E91E-B642-4AF8-83ED-CFB53D3A3FAC}" type="sibTrans" cxnId="{7FF32D51-FEF6-4B9C-B0F4-48E15C4A63B9}">
      <dgm:prSet/>
      <dgm:spPr/>
      <dgm:t>
        <a:bodyPr/>
        <a:lstStyle/>
        <a:p>
          <a:endParaRPr lang="en-US"/>
        </a:p>
      </dgm:t>
    </dgm:pt>
    <dgm:pt modelId="{A69D7733-31DC-4B25-A2D7-1DCF16165BE9}">
      <dgm:prSet phldrT="[Text]"/>
      <dgm:spPr/>
      <dgm:t>
        <a:bodyPr/>
        <a:lstStyle/>
        <a:p>
          <a:r>
            <a:rPr lang="en-US" dirty="0" smtClean="0"/>
            <a:t>Articulation</a:t>
          </a:r>
          <a:endParaRPr lang="en-US" dirty="0"/>
        </a:p>
      </dgm:t>
    </dgm:pt>
    <dgm:pt modelId="{0DD4B265-B56E-4E55-B7BA-8738B8A82F29}" type="parTrans" cxnId="{2DC2E528-FA9B-4302-9810-CDF3F1329C44}">
      <dgm:prSet/>
      <dgm:spPr/>
      <dgm:t>
        <a:bodyPr/>
        <a:lstStyle/>
        <a:p>
          <a:endParaRPr lang="en-US"/>
        </a:p>
      </dgm:t>
    </dgm:pt>
    <dgm:pt modelId="{8165968D-A2F2-416B-9D8B-1EF825FCB7A8}" type="sibTrans" cxnId="{2DC2E528-FA9B-4302-9810-CDF3F1329C44}">
      <dgm:prSet/>
      <dgm:spPr/>
      <dgm:t>
        <a:bodyPr/>
        <a:lstStyle/>
        <a:p>
          <a:endParaRPr lang="en-US"/>
        </a:p>
      </dgm:t>
    </dgm:pt>
    <dgm:pt modelId="{D3D4F7DC-6FFE-4CBC-91BE-07F6078B9212}">
      <dgm:prSet phldrT="[Text]"/>
      <dgm:spPr/>
      <dgm:t>
        <a:bodyPr/>
        <a:lstStyle/>
        <a:p>
          <a:r>
            <a:rPr lang="en-US" dirty="0" smtClean="0"/>
            <a:t>April</a:t>
          </a:r>
          <a:endParaRPr lang="en-US" dirty="0"/>
        </a:p>
      </dgm:t>
    </dgm:pt>
    <dgm:pt modelId="{BE06738A-13E4-4349-BAF4-11D7227937E1}" type="parTrans" cxnId="{966C1CCA-7D1C-4C18-A35D-F4BB608C419D}">
      <dgm:prSet/>
      <dgm:spPr/>
      <dgm:t>
        <a:bodyPr/>
        <a:lstStyle/>
        <a:p>
          <a:endParaRPr lang="en-US"/>
        </a:p>
      </dgm:t>
    </dgm:pt>
    <dgm:pt modelId="{D05B605D-180C-446E-B702-898F71F2C509}" type="sibTrans" cxnId="{966C1CCA-7D1C-4C18-A35D-F4BB608C419D}">
      <dgm:prSet/>
      <dgm:spPr/>
      <dgm:t>
        <a:bodyPr/>
        <a:lstStyle/>
        <a:p>
          <a:endParaRPr lang="en-US"/>
        </a:p>
      </dgm:t>
    </dgm:pt>
    <dgm:pt modelId="{E3933245-809F-44C9-85CE-D3265C85B898}">
      <dgm:prSet phldrT="[Text]"/>
      <dgm:spPr/>
      <dgm:t>
        <a:bodyPr/>
        <a:lstStyle/>
        <a:p>
          <a:r>
            <a:rPr lang="en-US" dirty="0" smtClean="0"/>
            <a:t>March</a:t>
          </a:r>
          <a:endParaRPr lang="en-US" dirty="0"/>
        </a:p>
      </dgm:t>
    </dgm:pt>
    <dgm:pt modelId="{E30DCB17-3191-4849-9D60-2F1F16145A69}" type="parTrans" cxnId="{AD8E017B-DF20-4C46-B3E1-AFEB1DF60A7E}">
      <dgm:prSet/>
      <dgm:spPr/>
      <dgm:t>
        <a:bodyPr/>
        <a:lstStyle/>
        <a:p>
          <a:endParaRPr lang="en-US"/>
        </a:p>
      </dgm:t>
    </dgm:pt>
    <dgm:pt modelId="{79993ABF-267A-41CA-BA50-358B7BD20B8B}" type="sibTrans" cxnId="{AD8E017B-DF20-4C46-B3E1-AFEB1DF60A7E}">
      <dgm:prSet/>
      <dgm:spPr/>
      <dgm:t>
        <a:bodyPr/>
        <a:lstStyle/>
        <a:p>
          <a:endParaRPr lang="en-US"/>
        </a:p>
      </dgm:t>
    </dgm:pt>
    <dgm:pt modelId="{B7C413D9-A649-49FC-8599-E315C3CC2DE8}">
      <dgm:prSet phldrT="[Text]"/>
      <dgm:spPr/>
      <dgm:t>
        <a:bodyPr/>
        <a:lstStyle/>
        <a:p>
          <a:r>
            <a:rPr lang="en-US" dirty="0" smtClean="0"/>
            <a:t>Parent/Teacher Conferences</a:t>
          </a:r>
          <a:endParaRPr lang="en-US" dirty="0"/>
        </a:p>
      </dgm:t>
    </dgm:pt>
    <dgm:pt modelId="{FABDD367-E9D2-4BFA-9AE0-ECEC123CA469}" type="parTrans" cxnId="{88F35C95-348B-4795-BC42-D415540C653A}">
      <dgm:prSet/>
      <dgm:spPr/>
      <dgm:t>
        <a:bodyPr/>
        <a:lstStyle/>
        <a:p>
          <a:endParaRPr lang="en-US"/>
        </a:p>
      </dgm:t>
    </dgm:pt>
    <dgm:pt modelId="{20D7485D-07CB-4EB7-971C-D3B30F8CB093}" type="sibTrans" cxnId="{88F35C95-348B-4795-BC42-D415540C653A}">
      <dgm:prSet/>
      <dgm:spPr/>
      <dgm:t>
        <a:bodyPr/>
        <a:lstStyle/>
        <a:p>
          <a:endParaRPr lang="en-US"/>
        </a:p>
      </dgm:t>
    </dgm:pt>
    <dgm:pt modelId="{D8303B08-96A2-4397-AEEB-40A0A0C493CA}">
      <dgm:prSet phldrT="[Text]"/>
      <dgm:spPr/>
      <dgm:t>
        <a:bodyPr/>
        <a:lstStyle/>
        <a:p>
          <a:r>
            <a:rPr lang="en-US" dirty="0" smtClean="0"/>
            <a:t>Spirit and </a:t>
          </a:r>
          <a:r>
            <a:rPr lang="en-US" dirty="0" err="1" smtClean="0"/>
            <a:t>ToleranceWeek</a:t>
          </a:r>
          <a:endParaRPr lang="en-US" dirty="0"/>
        </a:p>
      </dgm:t>
    </dgm:pt>
    <dgm:pt modelId="{7A36455E-40F4-41E6-9523-77015A1914EA}" type="parTrans" cxnId="{6018756B-0714-49F9-BD8C-A47C8FB3054E}">
      <dgm:prSet/>
      <dgm:spPr/>
      <dgm:t>
        <a:bodyPr/>
        <a:lstStyle/>
        <a:p>
          <a:endParaRPr lang="en-US"/>
        </a:p>
      </dgm:t>
    </dgm:pt>
    <dgm:pt modelId="{63EDEF10-7E49-4768-8283-F7EEAAF19C9D}" type="sibTrans" cxnId="{6018756B-0714-49F9-BD8C-A47C8FB3054E}">
      <dgm:prSet/>
      <dgm:spPr/>
      <dgm:t>
        <a:bodyPr/>
        <a:lstStyle/>
        <a:p>
          <a:endParaRPr lang="en-US"/>
        </a:p>
      </dgm:t>
    </dgm:pt>
    <dgm:pt modelId="{0108F0DF-213E-4A11-BB53-C91C1F4406A1}">
      <dgm:prSet phldrT="[Text]"/>
      <dgm:spPr/>
      <dgm:t>
        <a:bodyPr/>
        <a:lstStyle/>
        <a:p>
          <a:r>
            <a:rPr lang="en-US" dirty="0" smtClean="0"/>
            <a:t>High School 101</a:t>
          </a:r>
          <a:endParaRPr lang="en-US" dirty="0"/>
        </a:p>
      </dgm:t>
    </dgm:pt>
    <dgm:pt modelId="{1702E6CA-9FD9-48B2-87C8-ECE024466243}" type="parTrans" cxnId="{055E5591-2171-4BD9-8F55-44A9C20D0D94}">
      <dgm:prSet/>
      <dgm:spPr/>
      <dgm:t>
        <a:bodyPr/>
        <a:lstStyle/>
        <a:p>
          <a:endParaRPr lang="en-US"/>
        </a:p>
      </dgm:t>
    </dgm:pt>
    <dgm:pt modelId="{33033503-4245-4ADF-95C6-3F9EA1FA483D}" type="sibTrans" cxnId="{055E5591-2171-4BD9-8F55-44A9C20D0D94}">
      <dgm:prSet/>
      <dgm:spPr/>
      <dgm:t>
        <a:bodyPr/>
        <a:lstStyle/>
        <a:p>
          <a:endParaRPr lang="en-US"/>
        </a:p>
      </dgm:t>
    </dgm:pt>
    <dgm:pt modelId="{5635AA5D-325E-4A37-820A-2DF4087BBAEC}">
      <dgm:prSet phldrT="[Text]"/>
      <dgm:spPr/>
      <dgm:t>
        <a:bodyPr/>
        <a:lstStyle/>
        <a:p>
          <a:r>
            <a:rPr lang="en-US" dirty="0" smtClean="0"/>
            <a:t>NYS testing</a:t>
          </a:r>
          <a:endParaRPr lang="en-US" dirty="0"/>
        </a:p>
      </dgm:t>
    </dgm:pt>
    <dgm:pt modelId="{1939434D-B6E9-4620-83A3-233CF12BA9B0}" type="parTrans" cxnId="{705D7344-EAEB-4978-AC26-035EB91D06CF}">
      <dgm:prSet/>
      <dgm:spPr/>
      <dgm:t>
        <a:bodyPr/>
        <a:lstStyle/>
        <a:p>
          <a:endParaRPr lang="en-US"/>
        </a:p>
      </dgm:t>
    </dgm:pt>
    <dgm:pt modelId="{B2274817-6117-4D17-B595-3C2F6783C12E}" type="sibTrans" cxnId="{705D7344-EAEB-4978-AC26-035EB91D06CF}">
      <dgm:prSet/>
      <dgm:spPr/>
      <dgm:t>
        <a:bodyPr/>
        <a:lstStyle/>
        <a:p>
          <a:endParaRPr lang="en-US"/>
        </a:p>
      </dgm:t>
    </dgm:pt>
    <dgm:pt modelId="{729F70AC-A611-438E-A566-462033B9472D}">
      <dgm:prSet phldrT="[Text]"/>
      <dgm:spPr/>
      <dgm:t>
        <a:bodyPr/>
        <a:lstStyle/>
        <a:p>
          <a:r>
            <a:rPr lang="en-US" dirty="0" smtClean="0"/>
            <a:t>Scheduling</a:t>
          </a:r>
          <a:endParaRPr lang="en-US" dirty="0"/>
        </a:p>
      </dgm:t>
    </dgm:pt>
    <dgm:pt modelId="{B6FFF211-4CF9-4F17-B4A3-72D097079FDA}" type="parTrans" cxnId="{AABDCA3D-18D1-46ED-90BF-262D389C8DFA}">
      <dgm:prSet/>
      <dgm:spPr/>
      <dgm:t>
        <a:bodyPr/>
        <a:lstStyle/>
        <a:p>
          <a:endParaRPr lang="en-US"/>
        </a:p>
      </dgm:t>
    </dgm:pt>
    <dgm:pt modelId="{F19F2937-73EB-4112-92EF-E3F13E86C90F}" type="sibTrans" cxnId="{AABDCA3D-18D1-46ED-90BF-262D389C8DFA}">
      <dgm:prSet/>
      <dgm:spPr/>
      <dgm:t>
        <a:bodyPr/>
        <a:lstStyle/>
        <a:p>
          <a:endParaRPr lang="en-US"/>
        </a:p>
      </dgm:t>
    </dgm:pt>
    <dgm:pt modelId="{D1682D81-50F5-412D-AC48-F2F81D90975D}">
      <dgm:prSet phldrT="[Text]"/>
      <dgm:spPr/>
      <dgm:t>
        <a:bodyPr/>
        <a:lstStyle/>
        <a:p>
          <a:r>
            <a:rPr lang="en-US" dirty="0" smtClean="0"/>
            <a:t>Annual Reviews begin</a:t>
          </a:r>
          <a:endParaRPr lang="en-US" dirty="0"/>
        </a:p>
      </dgm:t>
    </dgm:pt>
    <dgm:pt modelId="{1591B753-86DD-4B2A-A53C-9A34869A0F3C}" type="parTrans" cxnId="{25F20B45-2096-4C7A-9033-FFEC1B7369D5}">
      <dgm:prSet/>
      <dgm:spPr/>
      <dgm:t>
        <a:bodyPr/>
        <a:lstStyle/>
        <a:p>
          <a:endParaRPr lang="en-US"/>
        </a:p>
      </dgm:t>
    </dgm:pt>
    <dgm:pt modelId="{2CF1BF26-6E00-4D03-9F09-ED8A73FCB1F1}" type="sibTrans" cxnId="{25F20B45-2096-4C7A-9033-FFEC1B7369D5}">
      <dgm:prSet/>
      <dgm:spPr/>
      <dgm:t>
        <a:bodyPr/>
        <a:lstStyle/>
        <a:p>
          <a:endParaRPr lang="en-US"/>
        </a:p>
      </dgm:t>
    </dgm:pt>
    <dgm:pt modelId="{E27D3364-FAAD-4AF6-9128-336B3EFBDB22}">
      <dgm:prSet phldrT="[Text]"/>
      <dgm:spPr/>
      <dgm:t>
        <a:bodyPr/>
        <a:lstStyle/>
        <a:p>
          <a:r>
            <a:rPr lang="en-US" dirty="0" smtClean="0"/>
            <a:t>Annual Reviews</a:t>
          </a:r>
          <a:endParaRPr lang="en-US" dirty="0"/>
        </a:p>
      </dgm:t>
    </dgm:pt>
    <dgm:pt modelId="{880A6F3A-CF1D-436C-92C8-9D9165CAE697}" type="parTrans" cxnId="{D0258837-6DBD-4E5A-8102-927C8F3CCD4E}">
      <dgm:prSet/>
      <dgm:spPr/>
      <dgm:t>
        <a:bodyPr/>
        <a:lstStyle/>
        <a:p>
          <a:endParaRPr lang="en-US"/>
        </a:p>
      </dgm:t>
    </dgm:pt>
    <dgm:pt modelId="{70E6BE71-FE75-44A7-AAA0-04DABC32EB9C}" type="sibTrans" cxnId="{D0258837-6DBD-4E5A-8102-927C8F3CCD4E}">
      <dgm:prSet/>
      <dgm:spPr/>
      <dgm:t>
        <a:bodyPr/>
        <a:lstStyle/>
        <a:p>
          <a:endParaRPr lang="en-US"/>
        </a:p>
      </dgm:t>
    </dgm:pt>
    <dgm:pt modelId="{7339E108-D028-45CC-861E-DE88CF9716D9}">
      <dgm:prSet phldrT="[Text]"/>
      <dgm:spPr/>
      <dgm:t>
        <a:bodyPr/>
        <a:lstStyle/>
        <a:p>
          <a:r>
            <a:rPr lang="en-US" dirty="0" smtClean="0"/>
            <a:t>Annual Reviews</a:t>
          </a:r>
          <a:endParaRPr lang="en-US" dirty="0"/>
        </a:p>
      </dgm:t>
    </dgm:pt>
    <dgm:pt modelId="{DAB26D6F-6550-48EB-96DF-F76320941E24}" type="parTrans" cxnId="{FA4E32D0-26BB-43CE-9E4B-6D1A8C4E7D07}">
      <dgm:prSet/>
      <dgm:spPr/>
      <dgm:t>
        <a:bodyPr/>
        <a:lstStyle/>
        <a:p>
          <a:endParaRPr lang="en-US"/>
        </a:p>
      </dgm:t>
    </dgm:pt>
    <dgm:pt modelId="{D3FB1419-717C-41B1-9D21-7275F0E96CA9}" type="sibTrans" cxnId="{FA4E32D0-26BB-43CE-9E4B-6D1A8C4E7D07}">
      <dgm:prSet/>
      <dgm:spPr/>
      <dgm:t>
        <a:bodyPr/>
        <a:lstStyle/>
        <a:p>
          <a:endParaRPr lang="en-US"/>
        </a:p>
      </dgm:t>
    </dgm:pt>
    <dgm:pt modelId="{FAC2A040-6212-4DCA-AB7D-EF85445E33CE}">
      <dgm:prSet phldrT="[Text]"/>
      <dgm:spPr/>
      <dgm:t>
        <a:bodyPr/>
        <a:lstStyle/>
        <a:p>
          <a:r>
            <a:rPr lang="en-US" dirty="0" smtClean="0"/>
            <a:t>Annual Reviews</a:t>
          </a:r>
          <a:endParaRPr lang="en-US" dirty="0"/>
        </a:p>
      </dgm:t>
    </dgm:pt>
    <dgm:pt modelId="{952A465C-E97B-461E-AE13-70C0B6CEB9BE}" type="parTrans" cxnId="{F7CF6965-2A86-4451-884B-CCC65E71E502}">
      <dgm:prSet/>
      <dgm:spPr/>
      <dgm:t>
        <a:bodyPr/>
        <a:lstStyle/>
        <a:p>
          <a:endParaRPr lang="en-US"/>
        </a:p>
      </dgm:t>
    </dgm:pt>
    <dgm:pt modelId="{79A4BB3F-C2CB-422B-9EF0-A55B2DD2CF50}" type="sibTrans" cxnId="{F7CF6965-2A86-4451-884B-CCC65E71E502}">
      <dgm:prSet/>
      <dgm:spPr/>
      <dgm:t>
        <a:bodyPr/>
        <a:lstStyle/>
        <a:p>
          <a:endParaRPr lang="en-US"/>
        </a:p>
      </dgm:t>
    </dgm:pt>
    <dgm:pt modelId="{D5990D8D-4C29-45FB-B359-8D9F6D0EE5AC}">
      <dgm:prSet phldrT="[Text]"/>
      <dgm:spPr/>
      <dgm:t>
        <a:bodyPr/>
        <a:lstStyle/>
        <a:p>
          <a:r>
            <a:rPr lang="en-US" dirty="0" smtClean="0"/>
            <a:t>6</a:t>
          </a:r>
          <a:r>
            <a:rPr lang="en-US" baseline="30000" dirty="0" smtClean="0"/>
            <a:t>th</a:t>
          </a:r>
          <a:r>
            <a:rPr lang="en-US" dirty="0" smtClean="0"/>
            <a:t> &amp; 7</a:t>
          </a:r>
          <a:r>
            <a:rPr lang="en-US" baseline="30000" dirty="0" smtClean="0"/>
            <a:t>th</a:t>
          </a:r>
          <a:r>
            <a:rPr lang="en-US" dirty="0" smtClean="0"/>
            <a:t> Grade Parent Transition Meeting</a:t>
          </a:r>
          <a:endParaRPr lang="en-US" dirty="0"/>
        </a:p>
      </dgm:t>
    </dgm:pt>
    <dgm:pt modelId="{51077B94-0DD6-420E-AD05-BA0F7224AB8C}" type="parTrans" cxnId="{E4131842-86A7-4E09-8185-3B97C683AB91}">
      <dgm:prSet/>
      <dgm:spPr/>
      <dgm:t>
        <a:bodyPr/>
        <a:lstStyle/>
        <a:p>
          <a:endParaRPr lang="en-US"/>
        </a:p>
      </dgm:t>
    </dgm:pt>
    <dgm:pt modelId="{2D9A25E4-6E4A-4D21-B35B-3324EB32FE47}" type="sibTrans" cxnId="{E4131842-86A7-4E09-8185-3B97C683AB91}">
      <dgm:prSet/>
      <dgm:spPr/>
      <dgm:t>
        <a:bodyPr/>
        <a:lstStyle/>
        <a:p>
          <a:endParaRPr lang="en-US"/>
        </a:p>
      </dgm:t>
    </dgm:pt>
    <dgm:pt modelId="{7ED79742-6320-49BF-AD5F-6289108DD58D}">
      <dgm:prSet phldrT="[Text]"/>
      <dgm:spPr/>
      <dgm:t>
        <a:bodyPr/>
        <a:lstStyle/>
        <a:p>
          <a:r>
            <a:rPr lang="en-US" dirty="0" smtClean="0"/>
            <a:t>Parent Orientations</a:t>
          </a:r>
          <a:endParaRPr lang="en-US" dirty="0"/>
        </a:p>
      </dgm:t>
    </dgm:pt>
    <dgm:pt modelId="{487FD666-89BC-420A-9E09-73B4888AF2F3}" type="parTrans" cxnId="{5E2EE380-5BFA-41ED-8D8F-E370F48B4F8E}">
      <dgm:prSet/>
      <dgm:spPr/>
      <dgm:t>
        <a:bodyPr/>
        <a:lstStyle/>
        <a:p>
          <a:endParaRPr lang="en-US"/>
        </a:p>
      </dgm:t>
    </dgm:pt>
    <dgm:pt modelId="{70320449-BD8C-4B00-961D-4EE2C68A8814}" type="sibTrans" cxnId="{5E2EE380-5BFA-41ED-8D8F-E370F48B4F8E}">
      <dgm:prSet/>
      <dgm:spPr/>
      <dgm:t>
        <a:bodyPr/>
        <a:lstStyle/>
        <a:p>
          <a:endParaRPr lang="en-US"/>
        </a:p>
      </dgm:t>
    </dgm:pt>
    <dgm:pt modelId="{3224526F-6130-4BCD-B38A-4D85733BEB33}">
      <dgm:prSet phldrT="[Text]"/>
      <dgm:spPr/>
      <dgm:t>
        <a:bodyPr/>
        <a:lstStyle/>
        <a:p>
          <a:r>
            <a:rPr lang="en-US" dirty="0" smtClean="0"/>
            <a:t>Annual Reviews</a:t>
          </a:r>
          <a:endParaRPr lang="en-US" dirty="0"/>
        </a:p>
      </dgm:t>
    </dgm:pt>
    <dgm:pt modelId="{E1700EE2-B54A-4F79-B369-EB10585577F6}" type="sibTrans" cxnId="{2A412086-E271-42A2-AED6-B6CD6E146702}">
      <dgm:prSet/>
      <dgm:spPr/>
      <dgm:t>
        <a:bodyPr/>
        <a:lstStyle/>
        <a:p>
          <a:endParaRPr lang="en-US"/>
        </a:p>
      </dgm:t>
    </dgm:pt>
    <dgm:pt modelId="{1B47DCAA-D725-417B-9FDB-9784A7EFA7F6}" type="parTrans" cxnId="{2A412086-E271-42A2-AED6-B6CD6E146702}">
      <dgm:prSet/>
      <dgm:spPr/>
      <dgm:t>
        <a:bodyPr/>
        <a:lstStyle/>
        <a:p>
          <a:endParaRPr lang="en-US"/>
        </a:p>
      </dgm:t>
    </dgm:pt>
    <dgm:pt modelId="{E130DDFA-4A68-439B-AC35-2632EE9C6676}">
      <dgm:prSet phldrT="[Text]"/>
      <dgm:spPr/>
      <dgm:t>
        <a:bodyPr/>
        <a:lstStyle/>
        <a:p>
          <a:r>
            <a:rPr lang="en-US" dirty="0" smtClean="0"/>
            <a:t>5</a:t>
          </a:r>
          <a:r>
            <a:rPr lang="en-US" baseline="30000" dirty="0" smtClean="0"/>
            <a:t>th</a:t>
          </a:r>
          <a:r>
            <a:rPr lang="en-US" dirty="0" smtClean="0"/>
            <a:t> Grade Parent Transition Meeting</a:t>
          </a:r>
          <a:endParaRPr lang="en-US" dirty="0"/>
        </a:p>
      </dgm:t>
    </dgm:pt>
    <dgm:pt modelId="{F22E1A91-C778-4D2E-A8D0-E5EC962648A3}" type="sibTrans" cxnId="{F8EE4B11-4EF2-4123-8076-BF1DD1278C68}">
      <dgm:prSet/>
      <dgm:spPr/>
      <dgm:t>
        <a:bodyPr/>
        <a:lstStyle/>
        <a:p>
          <a:endParaRPr lang="en-US"/>
        </a:p>
      </dgm:t>
    </dgm:pt>
    <dgm:pt modelId="{EA691B00-EE24-4F79-A54C-FF2DD538D907}" type="parTrans" cxnId="{F8EE4B11-4EF2-4123-8076-BF1DD1278C68}">
      <dgm:prSet/>
      <dgm:spPr/>
      <dgm:t>
        <a:bodyPr/>
        <a:lstStyle/>
        <a:p>
          <a:endParaRPr lang="en-US"/>
        </a:p>
      </dgm:t>
    </dgm:pt>
    <dgm:pt modelId="{1BB1E137-043C-4F8A-9967-5112789EE507}">
      <dgm:prSet phldrT="[Text]"/>
      <dgm:spPr/>
      <dgm:t>
        <a:bodyPr/>
        <a:lstStyle/>
        <a:p>
          <a:r>
            <a:rPr lang="en-US" dirty="0" smtClean="0"/>
            <a:t>Career Exploration</a:t>
          </a:r>
          <a:endParaRPr lang="en-US" dirty="0"/>
        </a:p>
      </dgm:t>
    </dgm:pt>
    <dgm:pt modelId="{FF524FB4-4573-464C-9439-E5677D0814FF}" type="sibTrans" cxnId="{AE9F3187-C7E5-4670-AB83-C55E1775399B}">
      <dgm:prSet/>
      <dgm:spPr/>
      <dgm:t>
        <a:bodyPr/>
        <a:lstStyle/>
        <a:p>
          <a:endParaRPr lang="en-US"/>
        </a:p>
      </dgm:t>
    </dgm:pt>
    <dgm:pt modelId="{D707C7F4-02DD-4166-BD7B-84834CF4D2D4}" type="parTrans" cxnId="{AE9F3187-C7E5-4670-AB83-C55E1775399B}">
      <dgm:prSet/>
      <dgm:spPr/>
      <dgm:t>
        <a:bodyPr/>
        <a:lstStyle/>
        <a:p>
          <a:endParaRPr lang="en-US"/>
        </a:p>
      </dgm:t>
    </dgm:pt>
    <dgm:pt modelId="{5D9F4109-B44B-4019-B7C2-246D3E461939}">
      <dgm:prSet phldrT="[Text]"/>
      <dgm:spPr/>
      <dgm:t>
        <a:bodyPr/>
        <a:lstStyle/>
        <a:p>
          <a:r>
            <a:rPr lang="en-US" dirty="0" smtClean="0"/>
            <a:t>Scheduling</a:t>
          </a:r>
          <a:endParaRPr lang="en-US" dirty="0"/>
        </a:p>
      </dgm:t>
    </dgm:pt>
    <dgm:pt modelId="{CF1C5CCF-2402-4D3E-A070-503158EE12FD}" type="parTrans" cxnId="{E63CB0CE-9477-4371-909D-4DF3FFF84E4B}">
      <dgm:prSet/>
      <dgm:spPr/>
      <dgm:t>
        <a:bodyPr/>
        <a:lstStyle/>
        <a:p>
          <a:endParaRPr lang="en-US"/>
        </a:p>
      </dgm:t>
    </dgm:pt>
    <dgm:pt modelId="{D59DE0E9-D2A4-49E9-AB39-7F9083EA5975}" type="sibTrans" cxnId="{E63CB0CE-9477-4371-909D-4DF3FFF84E4B}">
      <dgm:prSet/>
      <dgm:spPr/>
      <dgm:t>
        <a:bodyPr/>
        <a:lstStyle/>
        <a:p>
          <a:endParaRPr lang="en-US"/>
        </a:p>
      </dgm:t>
    </dgm:pt>
    <dgm:pt modelId="{76F9EEFF-FD04-4C22-803B-1138AA3DE506}">
      <dgm:prSet phldrT="[Text]"/>
      <dgm:spPr/>
      <dgm:t>
        <a:bodyPr/>
        <a:lstStyle/>
        <a:p>
          <a:r>
            <a:rPr lang="en-US" dirty="0" smtClean="0"/>
            <a:t>NYS testing</a:t>
          </a:r>
          <a:endParaRPr lang="en-US" dirty="0"/>
        </a:p>
      </dgm:t>
    </dgm:pt>
    <dgm:pt modelId="{E2FE6B0B-6347-442A-BD54-B11417B618DA}" type="parTrans" cxnId="{F5563056-D556-4F12-880A-7E49A397B8A8}">
      <dgm:prSet/>
      <dgm:spPr/>
      <dgm:t>
        <a:bodyPr/>
        <a:lstStyle/>
        <a:p>
          <a:endParaRPr lang="en-US"/>
        </a:p>
      </dgm:t>
    </dgm:pt>
    <dgm:pt modelId="{06D388ED-0883-4A48-806C-E60C3F46373B}" type="sibTrans" cxnId="{F5563056-D556-4F12-880A-7E49A397B8A8}">
      <dgm:prSet/>
      <dgm:spPr/>
      <dgm:t>
        <a:bodyPr/>
        <a:lstStyle/>
        <a:p>
          <a:endParaRPr lang="en-US"/>
        </a:p>
      </dgm:t>
    </dgm:pt>
    <dgm:pt modelId="{DC51F6D3-4A26-44D7-8D83-B9BE71AF9763}">
      <dgm:prSet phldrT="[Text]"/>
      <dgm:spPr/>
      <dgm:t>
        <a:bodyPr/>
        <a:lstStyle/>
        <a:p>
          <a:r>
            <a:rPr lang="en-US" dirty="0" smtClean="0"/>
            <a:t>Scheduling</a:t>
          </a:r>
          <a:endParaRPr lang="en-US" dirty="0"/>
        </a:p>
      </dgm:t>
    </dgm:pt>
    <dgm:pt modelId="{34708DF5-3B5C-4558-92FF-4A7A42CC3760}" type="parTrans" cxnId="{C2476D3C-E26C-4A35-A8CE-1B114D7B98F3}">
      <dgm:prSet/>
      <dgm:spPr/>
      <dgm:t>
        <a:bodyPr/>
        <a:lstStyle/>
        <a:p>
          <a:endParaRPr lang="en-US"/>
        </a:p>
      </dgm:t>
    </dgm:pt>
    <dgm:pt modelId="{6471F1A6-15B5-4721-8D4F-53B1B215EB43}" type="sibTrans" cxnId="{C2476D3C-E26C-4A35-A8CE-1B114D7B98F3}">
      <dgm:prSet/>
      <dgm:spPr/>
      <dgm:t>
        <a:bodyPr/>
        <a:lstStyle/>
        <a:p>
          <a:endParaRPr lang="en-US"/>
        </a:p>
      </dgm:t>
    </dgm:pt>
    <dgm:pt modelId="{5B9EE250-DF34-4A2D-A0B3-F2932D90BD8B}">
      <dgm:prSet phldrT="[Text]"/>
      <dgm:spPr/>
      <dgm:t>
        <a:bodyPr/>
        <a:lstStyle/>
        <a:p>
          <a:r>
            <a:rPr lang="en-US" dirty="0" smtClean="0"/>
            <a:t>Scheduling</a:t>
          </a:r>
          <a:endParaRPr lang="en-US" dirty="0"/>
        </a:p>
      </dgm:t>
    </dgm:pt>
    <dgm:pt modelId="{2AB5141B-63DA-4639-A075-C0623AF4D00C}" type="parTrans" cxnId="{84E403E2-60EC-4D5C-B744-38A13A6D82D9}">
      <dgm:prSet/>
      <dgm:spPr/>
      <dgm:t>
        <a:bodyPr/>
        <a:lstStyle/>
        <a:p>
          <a:endParaRPr lang="en-US"/>
        </a:p>
      </dgm:t>
    </dgm:pt>
    <dgm:pt modelId="{FA144026-D7EB-4DBB-A10E-394146E3998F}" type="sibTrans" cxnId="{84E403E2-60EC-4D5C-B744-38A13A6D82D9}">
      <dgm:prSet/>
      <dgm:spPr/>
      <dgm:t>
        <a:bodyPr/>
        <a:lstStyle/>
        <a:p>
          <a:endParaRPr lang="en-US"/>
        </a:p>
      </dgm:t>
    </dgm:pt>
    <dgm:pt modelId="{EDA0EB5E-7297-4214-A8A4-059D623AF479}">
      <dgm:prSet phldrT="[Text]"/>
      <dgm:spPr/>
      <dgm:t>
        <a:bodyPr/>
        <a:lstStyle/>
        <a:p>
          <a:r>
            <a:rPr lang="en-US" dirty="0" smtClean="0"/>
            <a:t>Career Exploration</a:t>
          </a:r>
          <a:endParaRPr lang="en-US" dirty="0"/>
        </a:p>
      </dgm:t>
    </dgm:pt>
    <dgm:pt modelId="{08312BF5-3479-4562-A24E-6D115344AA00}" type="parTrans" cxnId="{CD3ABC8F-0BEE-4B3C-84C6-85A8AB3268E5}">
      <dgm:prSet/>
      <dgm:spPr/>
      <dgm:t>
        <a:bodyPr/>
        <a:lstStyle/>
        <a:p>
          <a:endParaRPr lang="en-US"/>
        </a:p>
      </dgm:t>
    </dgm:pt>
    <dgm:pt modelId="{C98998BE-8CC5-4970-9104-579E30054F9B}" type="sibTrans" cxnId="{CD3ABC8F-0BEE-4B3C-84C6-85A8AB3268E5}">
      <dgm:prSet/>
      <dgm:spPr/>
      <dgm:t>
        <a:bodyPr/>
        <a:lstStyle/>
        <a:p>
          <a:endParaRPr lang="en-US"/>
        </a:p>
      </dgm:t>
    </dgm:pt>
    <dgm:pt modelId="{45F335D2-B7DA-4278-A281-DF34797D018B}" type="pres">
      <dgm:prSet presAssocID="{17A59C89-9DDC-496E-A344-1761AD00DE7C}" presName="Name0" presStyleCnt="0">
        <dgm:presLayoutVars>
          <dgm:dir/>
          <dgm:animLvl val="lvl"/>
          <dgm:resizeHandles val="exact"/>
        </dgm:presLayoutVars>
      </dgm:prSet>
      <dgm:spPr/>
      <dgm:t>
        <a:bodyPr/>
        <a:lstStyle/>
        <a:p>
          <a:endParaRPr lang="en-US"/>
        </a:p>
      </dgm:t>
    </dgm:pt>
    <dgm:pt modelId="{0D2F2B9C-9A46-4067-8C14-CCA011FDC88E}" type="pres">
      <dgm:prSet presAssocID="{CDA3D93A-D352-4A1D-9EC9-A15A91DD1058}" presName="composite" presStyleCnt="0"/>
      <dgm:spPr/>
    </dgm:pt>
    <dgm:pt modelId="{EF2105A2-DC03-4599-A5E1-DD76A35C9B31}" type="pres">
      <dgm:prSet presAssocID="{CDA3D93A-D352-4A1D-9EC9-A15A91DD1058}" presName="parTx" presStyleLbl="alignNode1" presStyleIdx="0" presStyleCnt="5">
        <dgm:presLayoutVars>
          <dgm:chMax val="0"/>
          <dgm:chPref val="0"/>
          <dgm:bulletEnabled val="1"/>
        </dgm:presLayoutVars>
      </dgm:prSet>
      <dgm:spPr/>
      <dgm:t>
        <a:bodyPr/>
        <a:lstStyle/>
        <a:p>
          <a:endParaRPr lang="en-US"/>
        </a:p>
      </dgm:t>
    </dgm:pt>
    <dgm:pt modelId="{864B190D-DFD0-4124-A181-2B54B708484F}" type="pres">
      <dgm:prSet presAssocID="{CDA3D93A-D352-4A1D-9EC9-A15A91DD1058}" presName="desTx" presStyleLbl="alignAccFollowNode1" presStyleIdx="0" presStyleCnt="5" custScaleY="98133">
        <dgm:presLayoutVars>
          <dgm:bulletEnabled val="1"/>
        </dgm:presLayoutVars>
      </dgm:prSet>
      <dgm:spPr/>
      <dgm:t>
        <a:bodyPr/>
        <a:lstStyle/>
        <a:p>
          <a:endParaRPr lang="en-US"/>
        </a:p>
      </dgm:t>
    </dgm:pt>
    <dgm:pt modelId="{A49C52FB-193A-4E21-B03A-DB2BEDED01CC}" type="pres">
      <dgm:prSet presAssocID="{CC645B96-4C9C-424D-AA9A-9978E6BB0F2A}" presName="space" presStyleCnt="0"/>
      <dgm:spPr/>
    </dgm:pt>
    <dgm:pt modelId="{E9029CE1-0E35-4A8D-A68E-FBA43F738A7E}" type="pres">
      <dgm:prSet presAssocID="{E3933245-809F-44C9-85CE-D3265C85B898}" presName="composite" presStyleCnt="0"/>
      <dgm:spPr/>
    </dgm:pt>
    <dgm:pt modelId="{4A28B191-8F8D-4EEE-89B9-6075FFFD9E45}" type="pres">
      <dgm:prSet presAssocID="{E3933245-809F-44C9-85CE-D3265C85B898}" presName="parTx" presStyleLbl="alignNode1" presStyleIdx="1" presStyleCnt="5">
        <dgm:presLayoutVars>
          <dgm:chMax val="0"/>
          <dgm:chPref val="0"/>
          <dgm:bulletEnabled val="1"/>
        </dgm:presLayoutVars>
      </dgm:prSet>
      <dgm:spPr/>
      <dgm:t>
        <a:bodyPr/>
        <a:lstStyle/>
        <a:p>
          <a:endParaRPr lang="en-US"/>
        </a:p>
      </dgm:t>
    </dgm:pt>
    <dgm:pt modelId="{599665EE-6126-4B3B-B214-48CAC62E16B7}" type="pres">
      <dgm:prSet presAssocID="{E3933245-809F-44C9-85CE-D3265C85B898}" presName="desTx" presStyleLbl="alignAccFollowNode1" presStyleIdx="1" presStyleCnt="5">
        <dgm:presLayoutVars>
          <dgm:bulletEnabled val="1"/>
        </dgm:presLayoutVars>
      </dgm:prSet>
      <dgm:spPr/>
      <dgm:t>
        <a:bodyPr/>
        <a:lstStyle/>
        <a:p>
          <a:endParaRPr lang="en-US"/>
        </a:p>
      </dgm:t>
    </dgm:pt>
    <dgm:pt modelId="{9F9A5E05-3C5F-411E-9354-87B5632A630E}" type="pres">
      <dgm:prSet presAssocID="{79993ABF-267A-41CA-BA50-358B7BD20B8B}" presName="space" presStyleCnt="0"/>
      <dgm:spPr/>
    </dgm:pt>
    <dgm:pt modelId="{B1F7E77F-DB17-438D-A479-E6176AE1119E}" type="pres">
      <dgm:prSet presAssocID="{D3D4F7DC-6FFE-4CBC-91BE-07F6078B9212}" presName="composite" presStyleCnt="0"/>
      <dgm:spPr/>
    </dgm:pt>
    <dgm:pt modelId="{420DCF8E-BB8C-4BB9-955F-AD16D2A85176}" type="pres">
      <dgm:prSet presAssocID="{D3D4F7DC-6FFE-4CBC-91BE-07F6078B9212}" presName="parTx" presStyleLbl="alignNode1" presStyleIdx="2" presStyleCnt="5">
        <dgm:presLayoutVars>
          <dgm:chMax val="0"/>
          <dgm:chPref val="0"/>
          <dgm:bulletEnabled val="1"/>
        </dgm:presLayoutVars>
      </dgm:prSet>
      <dgm:spPr/>
      <dgm:t>
        <a:bodyPr/>
        <a:lstStyle/>
        <a:p>
          <a:endParaRPr lang="en-US"/>
        </a:p>
      </dgm:t>
    </dgm:pt>
    <dgm:pt modelId="{AC05D324-574A-4E98-BF35-8933A1A2F731}" type="pres">
      <dgm:prSet presAssocID="{D3D4F7DC-6FFE-4CBC-91BE-07F6078B9212}" presName="desTx" presStyleLbl="alignAccFollowNode1" presStyleIdx="2" presStyleCnt="5">
        <dgm:presLayoutVars>
          <dgm:bulletEnabled val="1"/>
        </dgm:presLayoutVars>
      </dgm:prSet>
      <dgm:spPr/>
      <dgm:t>
        <a:bodyPr/>
        <a:lstStyle/>
        <a:p>
          <a:endParaRPr lang="en-US"/>
        </a:p>
      </dgm:t>
    </dgm:pt>
    <dgm:pt modelId="{55FEEF7F-ABE6-42C9-98E6-3DE55120BE2C}" type="pres">
      <dgm:prSet presAssocID="{D05B605D-180C-446E-B702-898F71F2C509}" presName="space" presStyleCnt="0"/>
      <dgm:spPr/>
    </dgm:pt>
    <dgm:pt modelId="{764915E5-E1CA-4681-8CF6-40D589BD15EF}" type="pres">
      <dgm:prSet presAssocID="{6E00CB1B-E186-417A-B3A6-C5F998E18A05}" presName="composite" presStyleCnt="0"/>
      <dgm:spPr/>
    </dgm:pt>
    <dgm:pt modelId="{7845EAAB-5010-4808-946D-8BA8804CCD30}" type="pres">
      <dgm:prSet presAssocID="{6E00CB1B-E186-417A-B3A6-C5F998E18A05}" presName="parTx" presStyleLbl="alignNode1" presStyleIdx="3" presStyleCnt="5">
        <dgm:presLayoutVars>
          <dgm:chMax val="0"/>
          <dgm:chPref val="0"/>
          <dgm:bulletEnabled val="1"/>
        </dgm:presLayoutVars>
      </dgm:prSet>
      <dgm:spPr/>
      <dgm:t>
        <a:bodyPr/>
        <a:lstStyle/>
        <a:p>
          <a:endParaRPr lang="en-US"/>
        </a:p>
      </dgm:t>
    </dgm:pt>
    <dgm:pt modelId="{A5022E1B-CD65-40C8-859F-98BF59B8C4BD}" type="pres">
      <dgm:prSet presAssocID="{6E00CB1B-E186-417A-B3A6-C5F998E18A05}" presName="desTx" presStyleLbl="alignAccFollowNode1" presStyleIdx="3" presStyleCnt="5">
        <dgm:presLayoutVars>
          <dgm:bulletEnabled val="1"/>
        </dgm:presLayoutVars>
      </dgm:prSet>
      <dgm:spPr/>
      <dgm:t>
        <a:bodyPr/>
        <a:lstStyle/>
        <a:p>
          <a:endParaRPr lang="en-US"/>
        </a:p>
      </dgm:t>
    </dgm:pt>
    <dgm:pt modelId="{B8E42F8F-8F97-4550-99D4-26C00C323921}" type="pres">
      <dgm:prSet presAssocID="{93D432A1-AAEC-4AC1-9C7E-2F9FE446F079}" presName="space" presStyleCnt="0"/>
      <dgm:spPr/>
    </dgm:pt>
    <dgm:pt modelId="{AB16F2DF-4A59-4F25-9F37-3D0EC324B83E}" type="pres">
      <dgm:prSet presAssocID="{A54F9F50-1CEE-4CDE-8380-17EFE4EF02CB}" presName="composite" presStyleCnt="0"/>
      <dgm:spPr/>
    </dgm:pt>
    <dgm:pt modelId="{79489529-5EA0-4043-9AFB-743673B5722E}" type="pres">
      <dgm:prSet presAssocID="{A54F9F50-1CEE-4CDE-8380-17EFE4EF02CB}" presName="parTx" presStyleLbl="alignNode1" presStyleIdx="4" presStyleCnt="5">
        <dgm:presLayoutVars>
          <dgm:chMax val="0"/>
          <dgm:chPref val="0"/>
          <dgm:bulletEnabled val="1"/>
        </dgm:presLayoutVars>
      </dgm:prSet>
      <dgm:spPr/>
      <dgm:t>
        <a:bodyPr/>
        <a:lstStyle/>
        <a:p>
          <a:endParaRPr lang="en-US"/>
        </a:p>
      </dgm:t>
    </dgm:pt>
    <dgm:pt modelId="{58DE3BDA-15DD-44B9-9D4D-E6B634A25683}" type="pres">
      <dgm:prSet presAssocID="{A54F9F50-1CEE-4CDE-8380-17EFE4EF02CB}" presName="desTx" presStyleLbl="alignAccFollowNode1" presStyleIdx="4" presStyleCnt="5">
        <dgm:presLayoutVars>
          <dgm:bulletEnabled val="1"/>
        </dgm:presLayoutVars>
      </dgm:prSet>
      <dgm:spPr/>
      <dgm:t>
        <a:bodyPr/>
        <a:lstStyle/>
        <a:p>
          <a:endParaRPr lang="en-US"/>
        </a:p>
      </dgm:t>
    </dgm:pt>
  </dgm:ptLst>
  <dgm:cxnLst>
    <dgm:cxn modelId="{966C1CCA-7D1C-4C18-A35D-F4BB608C419D}" srcId="{17A59C89-9DDC-496E-A344-1761AD00DE7C}" destId="{D3D4F7DC-6FFE-4CBC-91BE-07F6078B9212}" srcOrd="2" destOrd="0" parTransId="{BE06738A-13E4-4349-BAF4-11D7227937E1}" sibTransId="{D05B605D-180C-446E-B702-898F71F2C509}"/>
    <dgm:cxn modelId="{E101568E-ECE6-4654-AA9B-94AA5F459424}" type="presOf" srcId="{5D9F4109-B44B-4019-B7C2-246D3E461939}" destId="{A5022E1B-CD65-40C8-859F-98BF59B8C4BD}" srcOrd="0" destOrd="3" presId="urn:microsoft.com/office/officeart/2005/8/layout/hList1"/>
    <dgm:cxn modelId="{AA74BCD0-B344-43ED-A266-4D0DA1159DAD}" type="presOf" srcId="{D1682D81-50F5-412D-AC48-F2F81D90975D}" destId="{864B190D-DFD0-4124-A181-2B54B708484F}" srcOrd="0" destOrd="2" presId="urn:microsoft.com/office/officeart/2005/8/layout/hList1"/>
    <dgm:cxn modelId="{D2853C69-74E2-47F7-8CB6-654EECD98FD2}" type="presOf" srcId="{DC51F6D3-4A26-44D7-8D83-B9BE71AF9763}" destId="{599665EE-6126-4B3B-B214-48CAC62E16B7}" srcOrd="0" destOrd="3" presId="urn:microsoft.com/office/officeart/2005/8/layout/hList1"/>
    <dgm:cxn modelId="{D19558E2-32A7-4E75-A67C-0EDEB6DE27AC}" srcId="{6E00CB1B-E186-417A-B3A6-C5F998E18A05}" destId="{F2D7E966-590F-40D8-B96C-A6EB9BDD976F}" srcOrd="1" destOrd="0" parTransId="{3EA598FC-8B2B-4570-BDDC-ACBB12A78ED6}" sibTransId="{C22FD27A-4CD8-4180-85F4-D0EDD7485D1F}"/>
    <dgm:cxn modelId="{F7CF6965-2A86-4451-884B-CCC65E71E502}" srcId="{A54F9F50-1CEE-4CDE-8380-17EFE4EF02CB}" destId="{FAC2A040-6212-4DCA-AB7D-EF85445E33CE}" srcOrd="4" destOrd="0" parTransId="{952A465C-E97B-461E-AE13-70C0B6CEB9BE}" sibTransId="{79A4BB3F-C2CB-422B-9EF0-A55B2DD2CF50}"/>
    <dgm:cxn modelId="{7C18E6B7-0006-4DC7-A611-27181FEBDBA3}" type="presOf" srcId="{3224526F-6130-4BCD-B38A-4D85733BEB33}" destId="{AC05D324-574A-4E98-BF35-8933A1A2F731}" srcOrd="0" destOrd="3" presId="urn:microsoft.com/office/officeart/2005/8/layout/hList1"/>
    <dgm:cxn modelId="{E4131842-86A7-4E09-8185-3B97C683AB91}" srcId="{E3933245-809F-44C9-85CE-D3265C85B898}" destId="{D5990D8D-4C29-45FB-B359-8D9F6D0EE5AC}" srcOrd="1" destOrd="0" parTransId="{51077B94-0DD6-420E-AD05-BA0F7224AB8C}" sibTransId="{2D9A25E4-6E4A-4D21-B35B-3324EB32FE47}"/>
    <dgm:cxn modelId="{E3859213-1166-4A81-B350-C3CF02A14261}" type="presOf" srcId="{B7C413D9-A649-49FC-8599-E315C3CC2DE8}" destId="{864B190D-DFD0-4124-A181-2B54B708484F}" srcOrd="0" destOrd="0" presId="urn:microsoft.com/office/officeart/2005/8/layout/hList1"/>
    <dgm:cxn modelId="{E63CB0CE-9477-4371-909D-4DF3FFF84E4B}" srcId="{6E00CB1B-E186-417A-B3A6-C5F998E18A05}" destId="{5D9F4109-B44B-4019-B7C2-246D3E461939}" srcOrd="3" destOrd="0" parTransId="{CF1C5CCF-2402-4D3E-A070-503158EE12FD}" sibTransId="{D59DE0E9-D2A4-49E9-AB39-7F9083EA5975}"/>
    <dgm:cxn modelId="{7FF32D51-FEF6-4B9C-B0F4-48E15C4A63B9}" srcId="{A54F9F50-1CEE-4CDE-8380-17EFE4EF02CB}" destId="{830C47B3-E362-4D99-9A90-D5F4960C3E93}" srcOrd="0" destOrd="0" parTransId="{30BAEBEF-84D1-4F8B-B6B1-82B6D07E85CA}" sibTransId="{C147E91E-B642-4AF8-83ED-CFB53D3A3FAC}"/>
    <dgm:cxn modelId="{78EDBF24-6AE9-4F17-B957-8324FF5394AF}" type="presOf" srcId="{E27D3364-FAAD-4AF6-9128-336B3EFBDB22}" destId="{599665EE-6126-4B3B-B214-48CAC62E16B7}" srcOrd="0" destOrd="2" presId="urn:microsoft.com/office/officeart/2005/8/layout/hList1"/>
    <dgm:cxn modelId="{6018756B-0714-49F9-BD8C-A47C8FB3054E}" srcId="{CDA3D93A-D352-4A1D-9EC9-A15A91DD1058}" destId="{D8303B08-96A2-4397-AEEB-40A0A0C493CA}" srcOrd="1" destOrd="0" parTransId="{7A36455E-40F4-41E6-9523-77015A1914EA}" sibTransId="{63EDEF10-7E49-4768-8283-F7EEAAF19C9D}"/>
    <dgm:cxn modelId="{055E5591-2171-4BD9-8F55-44A9C20D0D94}" srcId="{E3933245-809F-44C9-85CE-D3265C85B898}" destId="{0108F0DF-213E-4A11-BB53-C91C1F4406A1}" srcOrd="0" destOrd="0" parTransId="{1702E6CA-9FD9-48B2-87C8-ECE024466243}" sibTransId="{33033503-4245-4ADF-95C6-3F9EA1FA483D}"/>
    <dgm:cxn modelId="{3C8E136A-3FCB-4B01-9991-4E30E02E1F13}" type="presOf" srcId="{E3933245-809F-44C9-85CE-D3265C85B898}" destId="{4A28B191-8F8D-4EEE-89B9-6075FFFD9E45}" srcOrd="0" destOrd="0" presId="urn:microsoft.com/office/officeart/2005/8/layout/hList1"/>
    <dgm:cxn modelId="{0C55E11E-D491-42CD-AAD6-130DEEA44855}" srcId="{17A59C89-9DDC-496E-A344-1761AD00DE7C}" destId="{CDA3D93A-D352-4A1D-9EC9-A15A91DD1058}" srcOrd="0" destOrd="0" parTransId="{E2A4B1B5-5F26-43F8-8202-18F880DAF287}" sibTransId="{CC645B96-4C9C-424D-AA9A-9978E6BB0F2A}"/>
    <dgm:cxn modelId="{F8EE4B11-4EF2-4123-8076-BF1DD1278C68}" srcId="{D3D4F7DC-6FFE-4CBC-91BE-07F6078B9212}" destId="{E130DDFA-4A68-439B-AC35-2632EE9C6676}" srcOrd="1" destOrd="0" parTransId="{EA691B00-EE24-4F79-A54C-FF2DD538D907}" sibTransId="{F22E1A91-C778-4D2E-A8D0-E5EC962648A3}"/>
    <dgm:cxn modelId="{F5563056-D556-4F12-880A-7E49A397B8A8}" srcId="{D3D4F7DC-6FFE-4CBC-91BE-07F6078B9212}" destId="{76F9EEFF-FD04-4C22-803B-1138AA3DE506}" srcOrd="2" destOrd="0" parTransId="{E2FE6B0B-6347-442A-BD54-B11417B618DA}" sibTransId="{06D388ED-0883-4A48-806C-E60C3F46373B}"/>
    <dgm:cxn modelId="{CDF2C987-08CB-4BAA-89E1-4683724F962C}" type="presOf" srcId="{123CCF08-CB7C-4D53-9D70-7437F86120BA}" destId="{A5022E1B-CD65-40C8-859F-98BF59B8C4BD}" srcOrd="0" destOrd="0" presId="urn:microsoft.com/office/officeart/2005/8/layout/hList1"/>
    <dgm:cxn modelId="{FD13AE33-E6C6-4397-8978-A10FC6CB173A}" type="presOf" srcId="{F2D7E966-590F-40D8-B96C-A6EB9BDD976F}" destId="{A5022E1B-CD65-40C8-859F-98BF59B8C4BD}" srcOrd="0" destOrd="1" presId="urn:microsoft.com/office/officeart/2005/8/layout/hList1"/>
    <dgm:cxn modelId="{F4D46826-CC2E-497A-80EF-23D0228158F3}" type="presOf" srcId="{7ED79742-6320-49BF-AD5F-6289108DD58D}" destId="{864B190D-DFD0-4124-A181-2B54B708484F}" srcOrd="0" destOrd="3" presId="urn:microsoft.com/office/officeart/2005/8/layout/hList1"/>
    <dgm:cxn modelId="{FADD4524-30A6-4DE9-A6F1-09D5EC9516D2}" type="presOf" srcId="{6E00CB1B-E186-417A-B3A6-C5F998E18A05}" destId="{7845EAAB-5010-4808-946D-8BA8804CCD30}" srcOrd="0" destOrd="0" presId="urn:microsoft.com/office/officeart/2005/8/layout/hList1"/>
    <dgm:cxn modelId="{744145AD-237F-408D-8A30-894B9F440CCD}" type="presOf" srcId="{CDA3D93A-D352-4A1D-9EC9-A15A91DD1058}" destId="{EF2105A2-DC03-4599-A5E1-DD76A35C9B31}" srcOrd="0" destOrd="0" presId="urn:microsoft.com/office/officeart/2005/8/layout/hList1"/>
    <dgm:cxn modelId="{122296D2-9ECE-436D-98E2-8FD8F951F7E3}" type="presOf" srcId="{5B9EE250-DF34-4A2D-A0B3-F2932D90BD8B}" destId="{AC05D324-574A-4E98-BF35-8933A1A2F731}" srcOrd="0" destOrd="4" presId="urn:microsoft.com/office/officeart/2005/8/layout/hList1"/>
    <dgm:cxn modelId="{D3A20167-D9B1-4FE8-9320-5C645A502C3B}" type="presOf" srcId="{17A59C89-9DDC-496E-A344-1761AD00DE7C}" destId="{45F335D2-B7DA-4278-A281-DF34797D018B}" srcOrd="0" destOrd="0" presId="urn:microsoft.com/office/officeart/2005/8/layout/hList1"/>
    <dgm:cxn modelId="{22534E52-0755-49A7-8F9C-8FB1509BF8D8}" type="presOf" srcId="{D5990D8D-4C29-45FB-B359-8D9F6D0EE5AC}" destId="{599665EE-6126-4B3B-B214-48CAC62E16B7}" srcOrd="0" destOrd="1" presId="urn:microsoft.com/office/officeart/2005/8/layout/hList1"/>
    <dgm:cxn modelId="{D0258837-6DBD-4E5A-8102-927C8F3CCD4E}" srcId="{E3933245-809F-44C9-85CE-D3265C85B898}" destId="{E27D3364-FAAD-4AF6-9128-336B3EFBDB22}" srcOrd="2" destOrd="0" parTransId="{880A6F3A-CF1D-436C-92C8-9D9165CAE697}" sibTransId="{70E6BE71-FE75-44A7-AAA0-04DABC32EB9C}"/>
    <dgm:cxn modelId="{CD3ABC8F-0BEE-4B3C-84C6-85A8AB3268E5}" srcId="{CDA3D93A-D352-4A1D-9EC9-A15A91DD1058}" destId="{EDA0EB5E-7297-4214-A8A4-059D623AF479}" srcOrd="4" destOrd="0" parTransId="{08312BF5-3479-4562-A24E-6D115344AA00}" sibTransId="{C98998BE-8CC5-4970-9104-579E30054F9B}"/>
    <dgm:cxn modelId="{6DE6E0D4-32A5-4984-B45D-313F5F4EFE8E}" type="presOf" srcId="{E130DDFA-4A68-439B-AC35-2632EE9C6676}" destId="{AC05D324-574A-4E98-BF35-8933A1A2F731}" srcOrd="0" destOrd="1" presId="urn:microsoft.com/office/officeart/2005/8/layout/hList1"/>
    <dgm:cxn modelId="{8C8F487B-AD20-48A8-88F6-A6E1B9218A5C}" srcId="{17A59C89-9DDC-496E-A344-1761AD00DE7C}" destId="{6E00CB1B-E186-417A-B3A6-C5F998E18A05}" srcOrd="3" destOrd="0" parTransId="{636B9866-A531-4C12-A5CF-C680920D1B91}" sibTransId="{93D432A1-AAEC-4AC1-9C7E-2F9FE446F079}"/>
    <dgm:cxn modelId="{C4CDCA8D-8CAD-458A-ADDA-4A2EB8C638D1}" srcId="{17A59C89-9DDC-496E-A344-1761AD00DE7C}" destId="{A54F9F50-1CEE-4CDE-8380-17EFE4EF02CB}" srcOrd="4" destOrd="0" parTransId="{FBF4A212-E8D0-4F84-A24A-1DC9C8825170}" sibTransId="{09D62786-3516-446F-8EBF-150DD353B75B}"/>
    <dgm:cxn modelId="{2DC2E528-FA9B-4302-9810-CDF3F1329C44}" srcId="{A54F9F50-1CEE-4CDE-8380-17EFE4EF02CB}" destId="{A69D7733-31DC-4B25-A2D7-1DCF16165BE9}" srcOrd="2" destOrd="0" parTransId="{0DD4B265-B56E-4E55-B7BA-8738B8A82F29}" sibTransId="{8165968D-A2F2-416B-9D8B-1EF825FCB7A8}"/>
    <dgm:cxn modelId="{EF22089C-E83C-486F-9895-1EDD98EE9D85}" type="presOf" srcId="{830C47B3-E362-4D99-9A90-D5F4960C3E93}" destId="{58DE3BDA-15DD-44B9-9D4D-E6B634A25683}" srcOrd="0" destOrd="0" presId="urn:microsoft.com/office/officeart/2005/8/layout/hList1"/>
    <dgm:cxn modelId="{FF43DDE3-1878-4F6B-9DC3-2B2D7CC0A85A}" type="presOf" srcId="{1BB1E137-043C-4F8A-9967-5112789EE507}" destId="{AC05D324-574A-4E98-BF35-8933A1A2F731}" srcOrd="0" destOrd="0" presId="urn:microsoft.com/office/officeart/2005/8/layout/hList1"/>
    <dgm:cxn modelId="{43F21386-35C3-4215-9C45-74988E2297F5}" type="presOf" srcId="{D8303B08-96A2-4397-AEEB-40A0A0C493CA}" destId="{864B190D-DFD0-4124-A181-2B54B708484F}" srcOrd="0" destOrd="1" presId="urn:microsoft.com/office/officeart/2005/8/layout/hList1"/>
    <dgm:cxn modelId="{22FCA2AF-1C79-4D4E-9510-14A1F946A3FB}" srcId="{6E00CB1B-E186-417A-B3A6-C5F998E18A05}" destId="{123CCF08-CB7C-4D53-9D70-7437F86120BA}" srcOrd="0" destOrd="0" parTransId="{FF572265-1E6F-47E9-8E8E-42DF9A6D2805}" sibTransId="{7844CEC8-3399-4A55-A922-2162CB520F47}"/>
    <dgm:cxn modelId="{84E403E2-60EC-4D5C-B744-38A13A6D82D9}" srcId="{D3D4F7DC-6FFE-4CBC-91BE-07F6078B9212}" destId="{5B9EE250-DF34-4A2D-A0B3-F2932D90BD8B}" srcOrd="4" destOrd="0" parTransId="{2AB5141B-63DA-4639-A075-C0623AF4D00C}" sibTransId="{FA144026-D7EB-4DBB-A10E-394146E3998F}"/>
    <dgm:cxn modelId="{92F83A70-49EE-4186-88A8-F7F743AC7D76}" type="presOf" srcId="{5635AA5D-325E-4A37-820A-2DF4087BBAEC}" destId="{58DE3BDA-15DD-44B9-9D4D-E6B634A25683}" srcOrd="0" destOrd="3" presId="urn:microsoft.com/office/officeart/2005/8/layout/hList1"/>
    <dgm:cxn modelId="{50538430-7AF4-452E-A009-2B405F2EC789}" type="presOf" srcId="{729F70AC-A611-438E-A566-462033B9472D}" destId="{58DE3BDA-15DD-44B9-9D4D-E6B634A25683}" srcOrd="0" destOrd="1" presId="urn:microsoft.com/office/officeart/2005/8/layout/hList1"/>
    <dgm:cxn modelId="{B31EDE59-74CE-444B-95CB-3645079A2DEB}" type="presOf" srcId="{7339E108-D028-45CC-861E-DE88CF9716D9}" destId="{A5022E1B-CD65-40C8-859F-98BF59B8C4BD}" srcOrd="0" destOrd="2" presId="urn:microsoft.com/office/officeart/2005/8/layout/hList1"/>
    <dgm:cxn modelId="{58C8BF30-B988-4C05-B684-F3BBD71EE64B}" type="presOf" srcId="{A54F9F50-1CEE-4CDE-8380-17EFE4EF02CB}" destId="{79489529-5EA0-4043-9AFB-743673B5722E}" srcOrd="0" destOrd="0" presId="urn:microsoft.com/office/officeart/2005/8/layout/hList1"/>
    <dgm:cxn modelId="{AD8E017B-DF20-4C46-B3E1-AFEB1DF60A7E}" srcId="{17A59C89-9DDC-496E-A344-1761AD00DE7C}" destId="{E3933245-809F-44C9-85CE-D3265C85B898}" srcOrd="1" destOrd="0" parTransId="{E30DCB17-3191-4849-9D60-2F1F16145A69}" sibTransId="{79993ABF-267A-41CA-BA50-358B7BD20B8B}"/>
    <dgm:cxn modelId="{38FB764F-FB1F-439E-BFFB-1473B3B85217}" type="presOf" srcId="{EDA0EB5E-7297-4214-A8A4-059D623AF479}" destId="{864B190D-DFD0-4124-A181-2B54B708484F}" srcOrd="0" destOrd="4" presId="urn:microsoft.com/office/officeart/2005/8/layout/hList1"/>
    <dgm:cxn modelId="{25F20B45-2096-4C7A-9033-FFEC1B7369D5}" srcId="{CDA3D93A-D352-4A1D-9EC9-A15A91DD1058}" destId="{D1682D81-50F5-412D-AC48-F2F81D90975D}" srcOrd="2" destOrd="0" parTransId="{1591B753-86DD-4B2A-A53C-9A34869A0F3C}" sibTransId="{2CF1BF26-6E00-4D03-9F09-ED8A73FCB1F1}"/>
    <dgm:cxn modelId="{88F35C95-348B-4795-BC42-D415540C653A}" srcId="{CDA3D93A-D352-4A1D-9EC9-A15A91DD1058}" destId="{B7C413D9-A649-49FC-8599-E315C3CC2DE8}" srcOrd="0" destOrd="0" parTransId="{FABDD367-E9D2-4BFA-9AE0-ECEC123CA469}" sibTransId="{20D7485D-07CB-4EB7-971C-D3B30F8CB093}"/>
    <dgm:cxn modelId="{2A412086-E271-42A2-AED6-B6CD6E146702}" srcId="{D3D4F7DC-6FFE-4CBC-91BE-07F6078B9212}" destId="{3224526F-6130-4BCD-B38A-4D85733BEB33}" srcOrd="3" destOrd="0" parTransId="{1B47DCAA-D725-417B-9FDB-9784A7EFA7F6}" sibTransId="{E1700EE2-B54A-4F79-B369-EB10585577F6}"/>
    <dgm:cxn modelId="{AE9F3187-C7E5-4670-AB83-C55E1775399B}" srcId="{D3D4F7DC-6FFE-4CBC-91BE-07F6078B9212}" destId="{1BB1E137-043C-4F8A-9967-5112789EE507}" srcOrd="0" destOrd="0" parTransId="{D707C7F4-02DD-4166-BD7B-84834CF4D2D4}" sibTransId="{FF524FB4-4573-464C-9439-E5677D0814FF}"/>
    <dgm:cxn modelId="{7679995C-A9E5-4518-80C3-0AA8467B73F3}" type="presOf" srcId="{76F9EEFF-FD04-4C22-803B-1138AA3DE506}" destId="{AC05D324-574A-4E98-BF35-8933A1A2F731}" srcOrd="0" destOrd="2" presId="urn:microsoft.com/office/officeart/2005/8/layout/hList1"/>
    <dgm:cxn modelId="{FA4E32D0-26BB-43CE-9E4B-6D1A8C4E7D07}" srcId="{6E00CB1B-E186-417A-B3A6-C5F998E18A05}" destId="{7339E108-D028-45CC-861E-DE88CF9716D9}" srcOrd="2" destOrd="0" parTransId="{DAB26D6F-6550-48EB-96DF-F76320941E24}" sibTransId="{D3FB1419-717C-41B1-9D21-7275F0E96CA9}"/>
    <dgm:cxn modelId="{705D7344-EAEB-4978-AC26-035EB91D06CF}" srcId="{A54F9F50-1CEE-4CDE-8380-17EFE4EF02CB}" destId="{5635AA5D-325E-4A37-820A-2DF4087BBAEC}" srcOrd="3" destOrd="0" parTransId="{1939434D-B6E9-4620-83A3-233CF12BA9B0}" sibTransId="{B2274817-6117-4D17-B595-3C2F6783C12E}"/>
    <dgm:cxn modelId="{C2476D3C-E26C-4A35-A8CE-1B114D7B98F3}" srcId="{E3933245-809F-44C9-85CE-D3265C85B898}" destId="{DC51F6D3-4A26-44D7-8D83-B9BE71AF9763}" srcOrd="3" destOrd="0" parTransId="{34708DF5-3B5C-4558-92FF-4A7A42CC3760}" sibTransId="{6471F1A6-15B5-4721-8D4F-53B1B215EB43}"/>
    <dgm:cxn modelId="{EFC6974B-56EE-4271-906E-B919AD8FDE99}" type="presOf" srcId="{FAC2A040-6212-4DCA-AB7D-EF85445E33CE}" destId="{58DE3BDA-15DD-44B9-9D4D-E6B634A25683}" srcOrd="0" destOrd="4" presId="urn:microsoft.com/office/officeart/2005/8/layout/hList1"/>
    <dgm:cxn modelId="{7DB87269-A10C-4F09-8AF6-C8D131640F78}" type="presOf" srcId="{D3D4F7DC-6FFE-4CBC-91BE-07F6078B9212}" destId="{420DCF8E-BB8C-4BB9-955F-AD16D2A85176}" srcOrd="0" destOrd="0" presId="urn:microsoft.com/office/officeart/2005/8/layout/hList1"/>
    <dgm:cxn modelId="{DA552548-BF51-4202-B58A-F7B74472BBF3}" type="presOf" srcId="{A69D7733-31DC-4B25-A2D7-1DCF16165BE9}" destId="{58DE3BDA-15DD-44B9-9D4D-E6B634A25683}" srcOrd="0" destOrd="2" presId="urn:microsoft.com/office/officeart/2005/8/layout/hList1"/>
    <dgm:cxn modelId="{AABDCA3D-18D1-46ED-90BF-262D389C8DFA}" srcId="{A54F9F50-1CEE-4CDE-8380-17EFE4EF02CB}" destId="{729F70AC-A611-438E-A566-462033B9472D}" srcOrd="1" destOrd="0" parTransId="{B6FFF211-4CF9-4F17-B4A3-72D097079FDA}" sibTransId="{F19F2937-73EB-4112-92EF-E3F13E86C90F}"/>
    <dgm:cxn modelId="{5E2EE380-5BFA-41ED-8D8F-E370F48B4F8E}" srcId="{CDA3D93A-D352-4A1D-9EC9-A15A91DD1058}" destId="{7ED79742-6320-49BF-AD5F-6289108DD58D}" srcOrd="3" destOrd="0" parTransId="{487FD666-89BC-420A-9E09-73B4888AF2F3}" sibTransId="{70320449-BD8C-4B00-961D-4EE2C68A8814}"/>
    <dgm:cxn modelId="{049D19F2-1159-45A6-9971-52C22B0A1F46}" type="presOf" srcId="{0108F0DF-213E-4A11-BB53-C91C1F4406A1}" destId="{599665EE-6126-4B3B-B214-48CAC62E16B7}" srcOrd="0" destOrd="0" presId="urn:microsoft.com/office/officeart/2005/8/layout/hList1"/>
    <dgm:cxn modelId="{A5F415B9-0FCF-40E4-B741-7D0A96D035FD}" type="presParOf" srcId="{45F335D2-B7DA-4278-A281-DF34797D018B}" destId="{0D2F2B9C-9A46-4067-8C14-CCA011FDC88E}" srcOrd="0" destOrd="0" presId="urn:microsoft.com/office/officeart/2005/8/layout/hList1"/>
    <dgm:cxn modelId="{28AA3777-1830-4A5B-8A63-B6699282B0D4}" type="presParOf" srcId="{0D2F2B9C-9A46-4067-8C14-CCA011FDC88E}" destId="{EF2105A2-DC03-4599-A5E1-DD76A35C9B31}" srcOrd="0" destOrd="0" presId="urn:microsoft.com/office/officeart/2005/8/layout/hList1"/>
    <dgm:cxn modelId="{0548C470-60C7-4FCB-A3B5-4F65A589333A}" type="presParOf" srcId="{0D2F2B9C-9A46-4067-8C14-CCA011FDC88E}" destId="{864B190D-DFD0-4124-A181-2B54B708484F}" srcOrd="1" destOrd="0" presId="urn:microsoft.com/office/officeart/2005/8/layout/hList1"/>
    <dgm:cxn modelId="{8FFFF926-CDBC-4A9A-9944-F48B97BF90C4}" type="presParOf" srcId="{45F335D2-B7DA-4278-A281-DF34797D018B}" destId="{A49C52FB-193A-4E21-B03A-DB2BEDED01CC}" srcOrd="1" destOrd="0" presId="urn:microsoft.com/office/officeart/2005/8/layout/hList1"/>
    <dgm:cxn modelId="{043F3F75-C077-4AD2-906D-9F952963390F}" type="presParOf" srcId="{45F335D2-B7DA-4278-A281-DF34797D018B}" destId="{E9029CE1-0E35-4A8D-A68E-FBA43F738A7E}" srcOrd="2" destOrd="0" presId="urn:microsoft.com/office/officeart/2005/8/layout/hList1"/>
    <dgm:cxn modelId="{B9076945-2B54-4780-A7C4-4CB305339618}" type="presParOf" srcId="{E9029CE1-0E35-4A8D-A68E-FBA43F738A7E}" destId="{4A28B191-8F8D-4EEE-89B9-6075FFFD9E45}" srcOrd="0" destOrd="0" presId="urn:microsoft.com/office/officeart/2005/8/layout/hList1"/>
    <dgm:cxn modelId="{86217735-740A-419A-A3C2-6146F9F30DB9}" type="presParOf" srcId="{E9029CE1-0E35-4A8D-A68E-FBA43F738A7E}" destId="{599665EE-6126-4B3B-B214-48CAC62E16B7}" srcOrd="1" destOrd="0" presId="urn:microsoft.com/office/officeart/2005/8/layout/hList1"/>
    <dgm:cxn modelId="{3BF0BC67-F47E-47AD-87ED-AA91DBBB52D0}" type="presParOf" srcId="{45F335D2-B7DA-4278-A281-DF34797D018B}" destId="{9F9A5E05-3C5F-411E-9354-87B5632A630E}" srcOrd="3" destOrd="0" presId="urn:microsoft.com/office/officeart/2005/8/layout/hList1"/>
    <dgm:cxn modelId="{3EC8AAC7-71AA-4ADD-97C7-EA67B709996B}" type="presParOf" srcId="{45F335D2-B7DA-4278-A281-DF34797D018B}" destId="{B1F7E77F-DB17-438D-A479-E6176AE1119E}" srcOrd="4" destOrd="0" presId="urn:microsoft.com/office/officeart/2005/8/layout/hList1"/>
    <dgm:cxn modelId="{8EC1616F-8796-47E4-9E16-DC9BDA41E7E9}" type="presParOf" srcId="{B1F7E77F-DB17-438D-A479-E6176AE1119E}" destId="{420DCF8E-BB8C-4BB9-955F-AD16D2A85176}" srcOrd="0" destOrd="0" presId="urn:microsoft.com/office/officeart/2005/8/layout/hList1"/>
    <dgm:cxn modelId="{D310D384-EDCF-4347-91B8-7267E2DCC64D}" type="presParOf" srcId="{B1F7E77F-DB17-438D-A479-E6176AE1119E}" destId="{AC05D324-574A-4E98-BF35-8933A1A2F731}" srcOrd="1" destOrd="0" presId="urn:microsoft.com/office/officeart/2005/8/layout/hList1"/>
    <dgm:cxn modelId="{85C861B6-A66A-40D3-A1D6-5390254A9CDB}" type="presParOf" srcId="{45F335D2-B7DA-4278-A281-DF34797D018B}" destId="{55FEEF7F-ABE6-42C9-98E6-3DE55120BE2C}" srcOrd="5" destOrd="0" presId="urn:microsoft.com/office/officeart/2005/8/layout/hList1"/>
    <dgm:cxn modelId="{CDAE5965-6FC5-4611-83E5-BE63976EE23D}" type="presParOf" srcId="{45F335D2-B7DA-4278-A281-DF34797D018B}" destId="{764915E5-E1CA-4681-8CF6-40D589BD15EF}" srcOrd="6" destOrd="0" presId="urn:microsoft.com/office/officeart/2005/8/layout/hList1"/>
    <dgm:cxn modelId="{D6CA7308-7C67-447E-AAA3-63C0149AA78D}" type="presParOf" srcId="{764915E5-E1CA-4681-8CF6-40D589BD15EF}" destId="{7845EAAB-5010-4808-946D-8BA8804CCD30}" srcOrd="0" destOrd="0" presId="urn:microsoft.com/office/officeart/2005/8/layout/hList1"/>
    <dgm:cxn modelId="{AB694434-FC91-4F6D-BF6F-1A3C73101C17}" type="presParOf" srcId="{764915E5-E1CA-4681-8CF6-40D589BD15EF}" destId="{A5022E1B-CD65-40C8-859F-98BF59B8C4BD}" srcOrd="1" destOrd="0" presId="urn:microsoft.com/office/officeart/2005/8/layout/hList1"/>
    <dgm:cxn modelId="{B5AF249E-6DDF-4AB6-8D25-6BE7784087EA}" type="presParOf" srcId="{45F335D2-B7DA-4278-A281-DF34797D018B}" destId="{B8E42F8F-8F97-4550-99D4-26C00C323921}" srcOrd="7" destOrd="0" presId="urn:microsoft.com/office/officeart/2005/8/layout/hList1"/>
    <dgm:cxn modelId="{D5EE1046-DECE-4559-9A7F-10BFCBE60225}" type="presParOf" srcId="{45F335D2-B7DA-4278-A281-DF34797D018B}" destId="{AB16F2DF-4A59-4F25-9F37-3D0EC324B83E}" srcOrd="8" destOrd="0" presId="urn:microsoft.com/office/officeart/2005/8/layout/hList1"/>
    <dgm:cxn modelId="{0EA72F98-4AEA-46F3-9555-BDE85753D7A0}" type="presParOf" srcId="{AB16F2DF-4A59-4F25-9F37-3D0EC324B83E}" destId="{79489529-5EA0-4043-9AFB-743673B5722E}" srcOrd="0" destOrd="0" presId="urn:microsoft.com/office/officeart/2005/8/layout/hList1"/>
    <dgm:cxn modelId="{97C9E25B-00D5-4869-A31F-06F98F44CBAE}" type="presParOf" srcId="{AB16F2DF-4A59-4F25-9F37-3D0EC324B83E}" destId="{58DE3BDA-15DD-44B9-9D4D-E6B634A25683}"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599B0-314B-459B-ACAF-96218911D09C}">
      <dsp:nvSpPr>
        <dsp:cNvPr id="0" name=""/>
        <dsp:cNvSpPr/>
      </dsp:nvSpPr>
      <dsp:spPr>
        <a:xfrm>
          <a:off x="4063763" y="1486"/>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Individual Counseling</a:t>
          </a:r>
          <a:endParaRPr lang="en-US" sz="900" kern="1200" dirty="0"/>
        </a:p>
      </dsp:txBody>
      <dsp:txXfrm>
        <a:off x="4095592" y="33315"/>
        <a:ext cx="939465" cy="588372"/>
      </dsp:txXfrm>
    </dsp:sp>
    <dsp:sp modelId="{B18B38ED-2BDE-4495-B4C3-558361A2D819}">
      <dsp:nvSpPr>
        <dsp:cNvPr id="0" name=""/>
        <dsp:cNvSpPr/>
      </dsp:nvSpPr>
      <dsp:spPr>
        <a:xfrm>
          <a:off x="1852458" y="327501"/>
          <a:ext cx="5425734" cy="5425734"/>
        </a:xfrm>
        <a:custGeom>
          <a:avLst/>
          <a:gdLst/>
          <a:ahLst/>
          <a:cxnLst/>
          <a:rect l="0" t="0" r="0" b="0"/>
          <a:pathLst>
            <a:path>
              <a:moveTo>
                <a:pt x="3220512" y="47919"/>
              </a:moveTo>
              <a:arcTo wR="2712867" hR="2712867" stAng="16847103" swAng="77063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2314CA-8CC8-40B5-BCCC-8724C3DAB900}">
      <dsp:nvSpPr>
        <dsp:cNvPr id="0" name=""/>
        <dsp:cNvSpPr/>
      </dsp:nvSpPr>
      <dsp:spPr>
        <a:xfrm>
          <a:off x="5658347" y="519597"/>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Group Counseling</a:t>
          </a:r>
          <a:endParaRPr lang="en-US" sz="900" kern="1200" dirty="0"/>
        </a:p>
      </dsp:txBody>
      <dsp:txXfrm>
        <a:off x="5690176" y="551426"/>
        <a:ext cx="939465" cy="588372"/>
      </dsp:txXfrm>
    </dsp:sp>
    <dsp:sp modelId="{AE395A4B-97C6-4213-B7CE-C1419F004748}">
      <dsp:nvSpPr>
        <dsp:cNvPr id="0" name=""/>
        <dsp:cNvSpPr/>
      </dsp:nvSpPr>
      <dsp:spPr>
        <a:xfrm>
          <a:off x="1852458" y="327501"/>
          <a:ext cx="5425734" cy="5425734"/>
        </a:xfrm>
        <a:custGeom>
          <a:avLst/>
          <a:gdLst/>
          <a:ahLst/>
          <a:cxnLst/>
          <a:rect l="0" t="0" r="0" b="0"/>
          <a:pathLst>
            <a:path>
              <a:moveTo>
                <a:pt x="4685328" y="850330"/>
              </a:moveTo>
              <a:arcTo wR="2712867" hR="2712867" stAng="18998511" swAng="106568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FBE117-4637-48B3-B853-E04CA809094B}">
      <dsp:nvSpPr>
        <dsp:cNvPr id="0" name=""/>
        <dsp:cNvSpPr/>
      </dsp:nvSpPr>
      <dsp:spPr>
        <a:xfrm>
          <a:off x="6643853" y="1876031"/>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Parent/Orientation Programs</a:t>
          </a:r>
          <a:endParaRPr lang="en-US" sz="900" kern="1200" dirty="0"/>
        </a:p>
      </dsp:txBody>
      <dsp:txXfrm>
        <a:off x="6675682" y="1907860"/>
        <a:ext cx="939465" cy="588372"/>
      </dsp:txXfrm>
    </dsp:sp>
    <dsp:sp modelId="{3E73FB38-AD14-4AEA-92B3-0EADAA921EB4}">
      <dsp:nvSpPr>
        <dsp:cNvPr id="0" name=""/>
        <dsp:cNvSpPr/>
      </dsp:nvSpPr>
      <dsp:spPr>
        <a:xfrm>
          <a:off x="1852458" y="327501"/>
          <a:ext cx="5425734" cy="5425734"/>
        </a:xfrm>
        <a:custGeom>
          <a:avLst/>
          <a:gdLst/>
          <a:ahLst/>
          <a:cxnLst/>
          <a:rect l="0" t="0" r="0" b="0"/>
          <a:pathLst>
            <a:path>
              <a:moveTo>
                <a:pt x="5378838" y="2210625"/>
              </a:moveTo>
              <a:arcTo wR="2712867" hR="2712867" stAng="20959866" swAng="12802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AFF180-6469-4AED-8A6C-DFCD9133D2A7}">
      <dsp:nvSpPr>
        <dsp:cNvPr id="0" name=""/>
        <dsp:cNvSpPr/>
      </dsp:nvSpPr>
      <dsp:spPr>
        <a:xfrm>
          <a:off x="6643853" y="3552675"/>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Classroom Lessons</a:t>
          </a:r>
          <a:endParaRPr lang="en-US" sz="900" kern="1200" dirty="0"/>
        </a:p>
      </dsp:txBody>
      <dsp:txXfrm>
        <a:off x="6675682" y="3584504"/>
        <a:ext cx="939465" cy="588372"/>
      </dsp:txXfrm>
    </dsp:sp>
    <dsp:sp modelId="{6BEDE3B9-3547-42DC-9CE6-85B38CF38A91}">
      <dsp:nvSpPr>
        <dsp:cNvPr id="0" name=""/>
        <dsp:cNvSpPr/>
      </dsp:nvSpPr>
      <dsp:spPr>
        <a:xfrm>
          <a:off x="1945293" y="149448"/>
          <a:ext cx="5425734" cy="5425734"/>
        </a:xfrm>
        <a:custGeom>
          <a:avLst/>
          <a:gdLst/>
          <a:ahLst/>
          <a:cxnLst/>
          <a:rect l="0" t="0" r="0" b="0"/>
          <a:pathLst>
            <a:path>
              <a:moveTo>
                <a:pt x="5066802" y="4061436"/>
              </a:moveTo>
              <a:arcTo wR="2712867" hR="2712867" stAng="1788504" swAng="88645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EC20629-2713-4BD8-B0FA-16C7E497756A}">
      <dsp:nvSpPr>
        <dsp:cNvPr id="0" name=""/>
        <dsp:cNvSpPr/>
      </dsp:nvSpPr>
      <dsp:spPr>
        <a:xfrm>
          <a:off x="5750607" y="4771640"/>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School-wide Initiatives</a:t>
          </a:r>
          <a:endParaRPr lang="en-US" sz="900" kern="1200" dirty="0"/>
        </a:p>
      </dsp:txBody>
      <dsp:txXfrm>
        <a:off x="5782436" y="4803469"/>
        <a:ext cx="939465" cy="588372"/>
      </dsp:txXfrm>
    </dsp:sp>
    <dsp:sp modelId="{2DB28BFD-0897-4F86-A776-9E04FEAE38ED}">
      <dsp:nvSpPr>
        <dsp:cNvPr id="0" name=""/>
        <dsp:cNvSpPr/>
      </dsp:nvSpPr>
      <dsp:spPr>
        <a:xfrm>
          <a:off x="1664046" y="369941"/>
          <a:ext cx="5425734" cy="5425734"/>
        </a:xfrm>
        <a:custGeom>
          <a:avLst/>
          <a:gdLst/>
          <a:ahLst/>
          <a:cxnLst/>
          <a:rect l="0" t="0" r="0" b="0"/>
          <a:pathLst>
            <a:path>
              <a:moveTo>
                <a:pt x="4080171" y="5055969"/>
              </a:moveTo>
              <a:arcTo wR="2712867" hR="2712867" stAng="3584072" swAng="9224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7B9B2C-D9FE-45B7-B7C4-70A4907069F7}">
      <dsp:nvSpPr>
        <dsp:cNvPr id="0" name=""/>
        <dsp:cNvSpPr/>
      </dsp:nvSpPr>
      <dsp:spPr>
        <a:xfrm>
          <a:off x="4063763" y="5427220"/>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Scheduling</a:t>
          </a:r>
          <a:endParaRPr lang="en-US" sz="900" kern="1200" dirty="0"/>
        </a:p>
      </dsp:txBody>
      <dsp:txXfrm>
        <a:off x="4095592" y="5459049"/>
        <a:ext cx="939465" cy="588372"/>
      </dsp:txXfrm>
    </dsp:sp>
    <dsp:sp modelId="{D3595ACF-2FBD-4E1F-B678-321540B16DF6}">
      <dsp:nvSpPr>
        <dsp:cNvPr id="0" name=""/>
        <dsp:cNvSpPr/>
      </dsp:nvSpPr>
      <dsp:spPr>
        <a:xfrm>
          <a:off x="1852458" y="327501"/>
          <a:ext cx="5425734" cy="5425734"/>
        </a:xfrm>
        <a:custGeom>
          <a:avLst/>
          <a:gdLst/>
          <a:ahLst/>
          <a:cxnLst/>
          <a:rect l="0" t="0" r="0" b="0"/>
          <a:pathLst>
            <a:path>
              <a:moveTo>
                <a:pt x="2205221" y="5377814"/>
              </a:moveTo>
              <a:arcTo wR="2712867" hR="2712867" stAng="6047103" swAng="77063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83DB82-E6D0-4BC4-BCBE-D0A291FC3FB1}">
      <dsp:nvSpPr>
        <dsp:cNvPr id="0" name=""/>
        <dsp:cNvSpPr/>
      </dsp:nvSpPr>
      <dsp:spPr>
        <a:xfrm>
          <a:off x="2469180" y="4909109"/>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Community Outreach</a:t>
          </a:r>
          <a:endParaRPr lang="en-US" sz="900" kern="1200" dirty="0"/>
        </a:p>
      </dsp:txBody>
      <dsp:txXfrm>
        <a:off x="2501009" y="4940938"/>
        <a:ext cx="939465" cy="588372"/>
      </dsp:txXfrm>
    </dsp:sp>
    <dsp:sp modelId="{DD80BB54-5418-4F15-A5B8-E69A7D8EDD9F}">
      <dsp:nvSpPr>
        <dsp:cNvPr id="0" name=""/>
        <dsp:cNvSpPr/>
      </dsp:nvSpPr>
      <dsp:spPr>
        <a:xfrm>
          <a:off x="1852458" y="327501"/>
          <a:ext cx="5425734" cy="5425734"/>
        </a:xfrm>
        <a:custGeom>
          <a:avLst/>
          <a:gdLst/>
          <a:ahLst/>
          <a:cxnLst/>
          <a:rect l="0" t="0" r="0" b="0"/>
          <a:pathLst>
            <a:path>
              <a:moveTo>
                <a:pt x="740405" y="4575404"/>
              </a:moveTo>
              <a:arcTo wR="2712867" hR="2712867" stAng="8198511" swAng="106568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C602B8-D0BC-4C91-AB61-8F6BDFACF027}">
      <dsp:nvSpPr>
        <dsp:cNvPr id="0" name=""/>
        <dsp:cNvSpPr/>
      </dsp:nvSpPr>
      <dsp:spPr>
        <a:xfrm>
          <a:off x="1483673" y="3552675"/>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Articulation  and Advocacy</a:t>
          </a:r>
          <a:endParaRPr lang="en-US" sz="900" kern="1200" dirty="0"/>
        </a:p>
      </dsp:txBody>
      <dsp:txXfrm>
        <a:off x="1515502" y="3584504"/>
        <a:ext cx="939465" cy="588372"/>
      </dsp:txXfrm>
    </dsp:sp>
    <dsp:sp modelId="{A1AAF711-0AEA-42F7-9DCE-A136A76C1BDE}">
      <dsp:nvSpPr>
        <dsp:cNvPr id="0" name=""/>
        <dsp:cNvSpPr/>
      </dsp:nvSpPr>
      <dsp:spPr>
        <a:xfrm>
          <a:off x="1852458" y="327501"/>
          <a:ext cx="5425734" cy="5425734"/>
        </a:xfrm>
        <a:custGeom>
          <a:avLst/>
          <a:gdLst/>
          <a:ahLst/>
          <a:cxnLst/>
          <a:rect l="0" t="0" r="0" b="0"/>
          <a:pathLst>
            <a:path>
              <a:moveTo>
                <a:pt x="46896" y="3215108"/>
              </a:moveTo>
              <a:arcTo wR="2712867" hR="2712867" stAng="10159866" swAng="12802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00FDD62-0936-41AA-BDC7-30BCB9DF2308}">
      <dsp:nvSpPr>
        <dsp:cNvPr id="0" name=""/>
        <dsp:cNvSpPr/>
      </dsp:nvSpPr>
      <dsp:spPr>
        <a:xfrm>
          <a:off x="1483673" y="1876031"/>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Career Exploration</a:t>
          </a:r>
          <a:endParaRPr lang="en-US" sz="900" kern="1200" dirty="0"/>
        </a:p>
      </dsp:txBody>
      <dsp:txXfrm>
        <a:off x="1515502" y="1907860"/>
        <a:ext cx="939465" cy="588372"/>
      </dsp:txXfrm>
    </dsp:sp>
    <dsp:sp modelId="{469A59F6-0D47-49D2-8956-2369B9A4A42D}">
      <dsp:nvSpPr>
        <dsp:cNvPr id="0" name=""/>
        <dsp:cNvSpPr/>
      </dsp:nvSpPr>
      <dsp:spPr>
        <a:xfrm>
          <a:off x="1852458" y="327501"/>
          <a:ext cx="5425734" cy="5425734"/>
        </a:xfrm>
        <a:custGeom>
          <a:avLst/>
          <a:gdLst/>
          <a:ahLst/>
          <a:cxnLst/>
          <a:rect l="0" t="0" r="0" b="0"/>
          <a:pathLst>
            <a:path>
              <a:moveTo>
                <a:pt x="266247" y="1540817"/>
              </a:moveTo>
              <a:arcTo wR="2712867" hR="2712867" stAng="12335800" swAng="106568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25AED3-EC9B-4F04-975B-A4AB8D841A41}">
      <dsp:nvSpPr>
        <dsp:cNvPr id="0" name=""/>
        <dsp:cNvSpPr/>
      </dsp:nvSpPr>
      <dsp:spPr>
        <a:xfrm>
          <a:off x="2469180" y="519597"/>
          <a:ext cx="1003123" cy="6520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Resources</a:t>
          </a:r>
          <a:endParaRPr lang="en-US" sz="900" kern="1200" dirty="0"/>
        </a:p>
      </dsp:txBody>
      <dsp:txXfrm>
        <a:off x="2501009" y="551426"/>
        <a:ext cx="939465" cy="588372"/>
      </dsp:txXfrm>
    </dsp:sp>
    <dsp:sp modelId="{FC5A479E-B510-4A34-AA0E-65DF9C860AFE}">
      <dsp:nvSpPr>
        <dsp:cNvPr id="0" name=""/>
        <dsp:cNvSpPr/>
      </dsp:nvSpPr>
      <dsp:spPr>
        <a:xfrm>
          <a:off x="1852458" y="327501"/>
          <a:ext cx="5425734" cy="5425734"/>
        </a:xfrm>
        <a:custGeom>
          <a:avLst/>
          <a:gdLst/>
          <a:ahLst/>
          <a:cxnLst/>
          <a:rect l="0" t="0" r="0" b="0"/>
          <a:pathLst>
            <a:path>
              <a:moveTo>
                <a:pt x="1625515" y="227446"/>
              </a:moveTo>
              <a:arcTo wR="2712867" hR="2712867" stAng="14782260" swAng="77063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8E491-2D67-4A82-83CA-0BBF5F91CB40}">
      <dsp:nvSpPr>
        <dsp:cNvPr id="0" name=""/>
        <dsp:cNvSpPr/>
      </dsp:nvSpPr>
      <dsp:spPr>
        <a:xfrm>
          <a:off x="3626" y="1102387"/>
          <a:ext cx="139007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September</a:t>
          </a:r>
          <a:endParaRPr lang="en-US" sz="1500" kern="1200" dirty="0"/>
        </a:p>
      </dsp:txBody>
      <dsp:txXfrm>
        <a:off x="3626" y="1102387"/>
        <a:ext cx="1390073" cy="432000"/>
      </dsp:txXfrm>
    </dsp:sp>
    <dsp:sp modelId="{24EFBC86-7233-4B73-81A4-BD0CBF26CF9E}">
      <dsp:nvSpPr>
        <dsp:cNvPr id="0" name=""/>
        <dsp:cNvSpPr/>
      </dsp:nvSpPr>
      <dsp:spPr>
        <a:xfrm>
          <a:off x="3626" y="1534387"/>
          <a:ext cx="139007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Orientation Programs</a:t>
          </a:r>
          <a:endParaRPr lang="en-US" sz="1500" kern="1200" dirty="0"/>
        </a:p>
        <a:p>
          <a:pPr marL="114300" lvl="1" indent="-114300" algn="l" defTabSz="666750">
            <a:lnSpc>
              <a:spcPct val="90000"/>
            </a:lnSpc>
            <a:spcBef>
              <a:spcPct val="0"/>
            </a:spcBef>
            <a:spcAft>
              <a:spcPct val="15000"/>
            </a:spcAft>
            <a:buChar char="••"/>
          </a:pPr>
          <a:r>
            <a:rPr lang="en-US" sz="1500" kern="1200" dirty="0" smtClean="0"/>
            <a:t>Articulation</a:t>
          </a:r>
          <a:endParaRPr lang="en-US" sz="1500" kern="1200" dirty="0"/>
        </a:p>
        <a:p>
          <a:pPr marL="114300" lvl="1" indent="-114300" algn="l" defTabSz="666750">
            <a:lnSpc>
              <a:spcPct val="90000"/>
            </a:lnSpc>
            <a:spcBef>
              <a:spcPct val="0"/>
            </a:spcBef>
            <a:spcAft>
              <a:spcPct val="15000"/>
            </a:spcAft>
            <a:buChar char="••"/>
          </a:pPr>
          <a:r>
            <a:rPr lang="en-US" sz="1500" kern="1200" dirty="0" smtClean="0"/>
            <a:t>Back to School Night</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a:p>
          <a:pPr marL="114300" lvl="1" indent="-114300" algn="l" defTabSz="666750">
            <a:lnSpc>
              <a:spcPct val="90000"/>
            </a:lnSpc>
            <a:spcBef>
              <a:spcPct val="0"/>
            </a:spcBef>
            <a:spcAft>
              <a:spcPct val="15000"/>
            </a:spcAft>
            <a:buChar char="••"/>
          </a:pPr>
          <a:r>
            <a:rPr lang="en-US" sz="1500" kern="1200" dirty="0" smtClean="0"/>
            <a:t>New Entrant Groups</a:t>
          </a:r>
          <a:endParaRPr lang="en-US" sz="1500" kern="1200" dirty="0"/>
        </a:p>
      </dsp:txBody>
      <dsp:txXfrm>
        <a:off x="3626" y="1534387"/>
        <a:ext cx="1390073" cy="1935225"/>
      </dsp:txXfrm>
    </dsp:sp>
    <dsp:sp modelId="{F740ACE2-3999-4CC1-9EAF-6D8D02595584}">
      <dsp:nvSpPr>
        <dsp:cNvPr id="0" name=""/>
        <dsp:cNvSpPr/>
      </dsp:nvSpPr>
      <dsp:spPr>
        <a:xfrm>
          <a:off x="1588309" y="1102387"/>
          <a:ext cx="139007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October</a:t>
          </a:r>
          <a:endParaRPr lang="en-US" sz="1500" kern="1200" dirty="0"/>
        </a:p>
      </dsp:txBody>
      <dsp:txXfrm>
        <a:off x="1588309" y="1102387"/>
        <a:ext cx="1390073" cy="432000"/>
      </dsp:txXfrm>
    </dsp:sp>
    <dsp:sp modelId="{51EA51BF-067A-4B46-A89D-59C53F405B34}">
      <dsp:nvSpPr>
        <dsp:cNvPr id="0" name=""/>
        <dsp:cNvSpPr/>
      </dsp:nvSpPr>
      <dsp:spPr>
        <a:xfrm>
          <a:off x="1588309" y="1534387"/>
          <a:ext cx="139007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New Entrant Groups</a:t>
          </a:r>
          <a:endParaRPr lang="en-US" sz="1500" kern="1200" dirty="0"/>
        </a:p>
        <a:p>
          <a:pPr marL="114300" lvl="1" indent="-114300" algn="l" defTabSz="666750">
            <a:lnSpc>
              <a:spcPct val="90000"/>
            </a:lnSpc>
            <a:spcBef>
              <a:spcPct val="0"/>
            </a:spcBef>
            <a:spcAft>
              <a:spcPct val="15000"/>
            </a:spcAft>
            <a:buChar char="••"/>
          </a:pPr>
          <a:r>
            <a:rPr lang="en-US" sz="1500" kern="1200" dirty="0" smtClean="0"/>
            <a:t>Career Exploration</a:t>
          </a:r>
          <a:endParaRPr lang="en-US" sz="1500" kern="1200" dirty="0"/>
        </a:p>
      </dsp:txBody>
      <dsp:txXfrm>
        <a:off x="1588309" y="1534387"/>
        <a:ext cx="1390073" cy="1935225"/>
      </dsp:txXfrm>
    </dsp:sp>
    <dsp:sp modelId="{7DE9A773-FA2B-40D0-B075-C154330C5C3D}">
      <dsp:nvSpPr>
        <dsp:cNvPr id="0" name=""/>
        <dsp:cNvSpPr/>
      </dsp:nvSpPr>
      <dsp:spPr>
        <a:xfrm>
          <a:off x="3172992" y="1102387"/>
          <a:ext cx="139007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November</a:t>
          </a:r>
          <a:endParaRPr lang="en-US" sz="1500" kern="1200" dirty="0"/>
        </a:p>
      </dsp:txBody>
      <dsp:txXfrm>
        <a:off x="3172992" y="1102387"/>
        <a:ext cx="1390073" cy="432000"/>
      </dsp:txXfrm>
    </dsp:sp>
    <dsp:sp modelId="{E6A5F1BC-FC73-4350-8254-650B59A23444}">
      <dsp:nvSpPr>
        <dsp:cNvPr id="0" name=""/>
        <dsp:cNvSpPr/>
      </dsp:nvSpPr>
      <dsp:spPr>
        <a:xfrm>
          <a:off x="3172992" y="1534387"/>
          <a:ext cx="139007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Parent/Teacher Conferences</a:t>
          </a:r>
          <a:endParaRPr lang="en-US" sz="1500" kern="1200" dirty="0"/>
        </a:p>
        <a:p>
          <a:pPr marL="114300" lvl="1" indent="-114300" algn="l" defTabSz="666750">
            <a:lnSpc>
              <a:spcPct val="90000"/>
            </a:lnSpc>
            <a:spcBef>
              <a:spcPct val="0"/>
            </a:spcBef>
            <a:spcAft>
              <a:spcPct val="15000"/>
            </a:spcAft>
            <a:buChar char="••"/>
          </a:pPr>
          <a:r>
            <a:rPr lang="en-US" sz="1500" kern="1200" dirty="0" smtClean="0"/>
            <a:t>Career Exploration</a:t>
          </a:r>
          <a:endParaRPr lang="en-US" sz="1500" kern="1200" dirty="0"/>
        </a:p>
      </dsp:txBody>
      <dsp:txXfrm>
        <a:off x="3172992" y="1534387"/>
        <a:ext cx="1390073" cy="1935225"/>
      </dsp:txXfrm>
    </dsp:sp>
    <dsp:sp modelId="{8B68B29C-9C5B-4C72-9450-99E1ABFE866C}">
      <dsp:nvSpPr>
        <dsp:cNvPr id="0" name=""/>
        <dsp:cNvSpPr/>
      </dsp:nvSpPr>
      <dsp:spPr>
        <a:xfrm>
          <a:off x="4757676" y="1102387"/>
          <a:ext cx="139007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December</a:t>
          </a:r>
          <a:endParaRPr lang="en-US" sz="1500" kern="1200" dirty="0"/>
        </a:p>
      </dsp:txBody>
      <dsp:txXfrm>
        <a:off x="4757676" y="1102387"/>
        <a:ext cx="1390073" cy="432000"/>
      </dsp:txXfrm>
    </dsp:sp>
    <dsp:sp modelId="{6472C664-AB32-4868-8D41-988B09D59F08}">
      <dsp:nvSpPr>
        <dsp:cNvPr id="0" name=""/>
        <dsp:cNvSpPr/>
      </dsp:nvSpPr>
      <dsp:spPr>
        <a:xfrm>
          <a:off x="4757676" y="1534387"/>
          <a:ext cx="139007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Parent/Teacher Conferences</a:t>
          </a:r>
          <a:endParaRPr lang="en-US" sz="1500" kern="1200" dirty="0"/>
        </a:p>
        <a:p>
          <a:pPr marL="114300" lvl="1" indent="-114300" algn="l" defTabSz="666750">
            <a:lnSpc>
              <a:spcPct val="90000"/>
            </a:lnSpc>
            <a:spcBef>
              <a:spcPct val="0"/>
            </a:spcBef>
            <a:spcAft>
              <a:spcPct val="15000"/>
            </a:spcAft>
            <a:buChar char="••"/>
          </a:pPr>
          <a:r>
            <a:rPr lang="en-US" sz="1500" kern="1200" dirty="0" smtClean="0"/>
            <a:t>Mentor Program with High School Students</a:t>
          </a:r>
          <a:endParaRPr lang="en-US" sz="1500" kern="1200" dirty="0"/>
        </a:p>
      </dsp:txBody>
      <dsp:txXfrm>
        <a:off x="4757676" y="1534387"/>
        <a:ext cx="1390073" cy="1935225"/>
      </dsp:txXfrm>
    </dsp:sp>
    <dsp:sp modelId="{EF170E41-391C-4E28-8D93-2FE8D7B2BB10}">
      <dsp:nvSpPr>
        <dsp:cNvPr id="0" name=""/>
        <dsp:cNvSpPr/>
      </dsp:nvSpPr>
      <dsp:spPr>
        <a:xfrm>
          <a:off x="6342359" y="1102387"/>
          <a:ext cx="139007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January</a:t>
          </a:r>
          <a:endParaRPr lang="en-US" sz="1500" kern="1200" dirty="0"/>
        </a:p>
      </dsp:txBody>
      <dsp:txXfrm>
        <a:off x="6342359" y="1102387"/>
        <a:ext cx="1390073" cy="432000"/>
      </dsp:txXfrm>
    </dsp:sp>
    <dsp:sp modelId="{A33F8B3D-6C33-49F4-8154-1F7D65663D74}">
      <dsp:nvSpPr>
        <dsp:cNvPr id="0" name=""/>
        <dsp:cNvSpPr/>
      </dsp:nvSpPr>
      <dsp:spPr>
        <a:xfrm>
          <a:off x="6342359" y="1534387"/>
          <a:ext cx="139007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High School 101 begins</a:t>
          </a:r>
          <a:endParaRPr lang="en-US" sz="1500" kern="1200" dirty="0"/>
        </a:p>
        <a:p>
          <a:pPr marL="114300" lvl="1" indent="-114300" algn="l" defTabSz="666750">
            <a:lnSpc>
              <a:spcPct val="90000"/>
            </a:lnSpc>
            <a:spcBef>
              <a:spcPct val="0"/>
            </a:spcBef>
            <a:spcAft>
              <a:spcPct val="15000"/>
            </a:spcAft>
            <a:buChar char="••"/>
          </a:pPr>
          <a:r>
            <a:rPr lang="en-US" sz="1500" kern="1200" dirty="0" smtClean="0"/>
            <a:t>8</a:t>
          </a:r>
          <a:r>
            <a:rPr lang="en-US" sz="1500" kern="1200" baseline="30000" dirty="0" smtClean="0"/>
            <a:t>th</a:t>
          </a:r>
          <a:r>
            <a:rPr lang="en-US" sz="1500" kern="1200" dirty="0" smtClean="0"/>
            <a:t> &amp; 9</a:t>
          </a:r>
          <a:r>
            <a:rPr lang="en-US" sz="1500" kern="1200" baseline="30000" dirty="0" smtClean="0"/>
            <a:t>th</a:t>
          </a:r>
          <a:r>
            <a:rPr lang="en-US" sz="1500" kern="1200" dirty="0" smtClean="0"/>
            <a:t> Grade Parent Transition Meeting</a:t>
          </a:r>
          <a:endParaRPr lang="en-US" sz="1500" kern="1200" dirty="0"/>
        </a:p>
        <a:p>
          <a:pPr marL="114300" lvl="1" indent="-114300" algn="l" defTabSz="666750">
            <a:lnSpc>
              <a:spcPct val="90000"/>
            </a:lnSpc>
            <a:spcBef>
              <a:spcPct val="0"/>
            </a:spcBef>
            <a:spcAft>
              <a:spcPct val="15000"/>
            </a:spcAft>
            <a:buChar char="••"/>
          </a:pPr>
          <a:r>
            <a:rPr lang="en-US" sz="1500" kern="1200" dirty="0" smtClean="0"/>
            <a:t>HS Scheduling Process begins</a:t>
          </a:r>
          <a:endParaRPr lang="en-US" sz="1500" kern="1200" dirty="0"/>
        </a:p>
      </dsp:txBody>
      <dsp:txXfrm>
        <a:off x="6342359" y="1534387"/>
        <a:ext cx="1390073" cy="19352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105A2-DC03-4599-A5E1-DD76A35C9B31}">
      <dsp:nvSpPr>
        <dsp:cNvPr id="0" name=""/>
        <dsp:cNvSpPr/>
      </dsp:nvSpPr>
      <dsp:spPr>
        <a:xfrm>
          <a:off x="3643" y="640758"/>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February</a:t>
          </a:r>
          <a:endParaRPr lang="en-US" sz="1500" kern="1200" dirty="0"/>
        </a:p>
      </dsp:txBody>
      <dsp:txXfrm>
        <a:off x="3643" y="640758"/>
        <a:ext cx="1396603" cy="432000"/>
      </dsp:txXfrm>
    </dsp:sp>
    <dsp:sp modelId="{864B190D-DFD0-4124-A181-2B54B708484F}">
      <dsp:nvSpPr>
        <dsp:cNvPr id="0" name=""/>
        <dsp:cNvSpPr/>
      </dsp:nvSpPr>
      <dsp:spPr>
        <a:xfrm>
          <a:off x="3643" y="1094907"/>
          <a:ext cx="1396603" cy="23283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Parent/Teacher Conferences</a:t>
          </a:r>
          <a:endParaRPr lang="en-US" sz="1500" kern="1200" dirty="0"/>
        </a:p>
        <a:p>
          <a:pPr marL="114300" lvl="1" indent="-114300" algn="l" defTabSz="666750">
            <a:lnSpc>
              <a:spcPct val="90000"/>
            </a:lnSpc>
            <a:spcBef>
              <a:spcPct val="0"/>
            </a:spcBef>
            <a:spcAft>
              <a:spcPct val="15000"/>
            </a:spcAft>
            <a:buChar char="••"/>
          </a:pPr>
          <a:r>
            <a:rPr lang="en-US" sz="1500" kern="1200" dirty="0" smtClean="0"/>
            <a:t>Spirit and </a:t>
          </a:r>
          <a:r>
            <a:rPr lang="en-US" sz="1500" kern="1200" dirty="0" err="1" smtClean="0"/>
            <a:t>ToleranceWeek</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 begin</a:t>
          </a:r>
          <a:endParaRPr lang="en-US" sz="1500" kern="1200" dirty="0"/>
        </a:p>
        <a:p>
          <a:pPr marL="114300" lvl="1" indent="-114300" algn="l" defTabSz="666750">
            <a:lnSpc>
              <a:spcPct val="90000"/>
            </a:lnSpc>
            <a:spcBef>
              <a:spcPct val="0"/>
            </a:spcBef>
            <a:spcAft>
              <a:spcPct val="15000"/>
            </a:spcAft>
            <a:buChar char="••"/>
          </a:pPr>
          <a:r>
            <a:rPr lang="en-US" sz="1500" kern="1200" dirty="0" smtClean="0"/>
            <a:t>Parent Orientations</a:t>
          </a:r>
          <a:endParaRPr lang="en-US" sz="1500" kern="1200" dirty="0"/>
        </a:p>
        <a:p>
          <a:pPr marL="114300" lvl="1" indent="-114300" algn="l" defTabSz="666750">
            <a:lnSpc>
              <a:spcPct val="90000"/>
            </a:lnSpc>
            <a:spcBef>
              <a:spcPct val="0"/>
            </a:spcBef>
            <a:spcAft>
              <a:spcPct val="15000"/>
            </a:spcAft>
            <a:buChar char="••"/>
          </a:pPr>
          <a:r>
            <a:rPr lang="en-US" sz="1500" kern="1200" dirty="0" smtClean="0"/>
            <a:t>Career Exploration</a:t>
          </a:r>
          <a:endParaRPr lang="en-US" sz="1500" kern="1200" dirty="0"/>
        </a:p>
      </dsp:txBody>
      <dsp:txXfrm>
        <a:off x="3643" y="1094907"/>
        <a:ext cx="1396603" cy="2328334"/>
      </dsp:txXfrm>
    </dsp:sp>
    <dsp:sp modelId="{4A28B191-8F8D-4EEE-89B9-6075FFFD9E45}">
      <dsp:nvSpPr>
        <dsp:cNvPr id="0" name=""/>
        <dsp:cNvSpPr/>
      </dsp:nvSpPr>
      <dsp:spPr>
        <a:xfrm>
          <a:off x="1595770" y="629684"/>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March</a:t>
          </a:r>
          <a:endParaRPr lang="en-US" sz="1500" kern="1200" dirty="0"/>
        </a:p>
      </dsp:txBody>
      <dsp:txXfrm>
        <a:off x="1595770" y="629684"/>
        <a:ext cx="1396603" cy="432000"/>
      </dsp:txXfrm>
    </dsp:sp>
    <dsp:sp modelId="{599665EE-6126-4B3B-B214-48CAC62E16B7}">
      <dsp:nvSpPr>
        <dsp:cNvPr id="0" name=""/>
        <dsp:cNvSpPr/>
      </dsp:nvSpPr>
      <dsp:spPr>
        <a:xfrm>
          <a:off x="1595770" y="1061684"/>
          <a:ext cx="1396603" cy="237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High School 101</a:t>
          </a:r>
          <a:endParaRPr lang="en-US" sz="1500" kern="1200" dirty="0"/>
        </a:p>
        <a:p>
          <a:pPr marL="114300" lvl="1" indent="-114300" algn="l" defTabSz="666750">
            <a:lnSpc>
              <a:spcPct val="90000"/>
            </a:lnSpc>
            <a:spcBef>
              <a:spcPct val="0"/>
            </a:spcBef>
            <a:spcAft>
              <a:spcPct val="15000"/>
            </a:spcAft>
            <a:buChar char="••"/>
          </a:pPr>
          <a:r>
            <a:rPr lang="en-US" sz="1500" kern="1200" dirty="0" smtClean="0"/>
            <a:t>6</a:t>
          </a:r>
          <a:r>
            <a:rPr lang="en-US" sz="1500" kern="1200" baseline="30000" dirty="0" smtClean="0"/>
            <a:t>th</a:t>
          </a:r>
          <a:r>
            <a:rPr lang="en-US" sz="1500" kern="1200" dirty="0" smtClean="0"/>
            <a:t> &amp; 7</a:t>
          </a:r>
          <a:r>
            <a:rPr lang="en-US" sz="1500" kern="1200" baseline="30000" dirty="0" smtClean="0"/>
            <a:t>th</a:t>
          </a:r>
          <a:r>
            <a:rPr lang="en-US" sz="1500" kern="1200" dirty="0" smtClean="0"/>
            <a:t> Grade Parent Transition Meeting</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dsp:txBody>
      <dsp:txXfrm>
        <a:off x="1595770" y="1061684"/>
        <a:ext cx="1396603" cy="2372631"/>
      </dsp:txXfrm>
    </dsp:sp>
    <dsp:sp modelId="{420DCF8E-BB8C-4BB9-955F-AD16D2A85176}">
      <dsp:nvSpPr>
        <dsp:cNvPr id="0" name=""/>
        <dsp:cNvSpPr/>
      </dsp:nvSpPr>
      <dsp:spPr>
        <a:xfrm>
          <a:off x="3187898" y="629684"/>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April</a:t>
          </a:r>
          <a:endParaRPr lang="en-US" sz="1500" kern="1200" dirty="0"/>
        </a:p>
      </dsp:txBody>
      <dsp:txXfrm>
        <a:off x="3187898" y="629684"/>
        <a:ext cx="1396603" cy="432000"/>
      </dsp:txXfrm>
    </dsp:sp>
    <dsp:sp modelId="{AC05D324-574A-4E98-BF35-8933A1A2F731}">
      <dsp:nvSpPr>
        <dsp:cNvPr id="0" name=""/>
        <dsp:cNvSpPr/>
      </dsp:nvSpPr>
      <dsp:spPr>
        <a:xfrm>
          <a:off x="3187898" y="1061684"/>
          <a:ext cx="1396603" cy="237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Career Exploration</a:t>
          </a:r>
          <a:endParaRPr lang="en-US" sz="1500" kern="1200" dirty="0"/>
        </a:p>
        <a:p>
          <a:pPr marL="114300" lvl="1" indent="-114300" algn="l" defTabSz="666750">
            <a:lnSpc>
              <a:spcPct val="90000"/>
            </a:lnSpc>
            <a:spcBef>
              <a:spcPct val="0"/>
            </a:spcBef>
            <a:spcAft>
              <a:spcPct val="15000"/>
            </a:spcAft>
            <a:buChar char="••"/>
          </a:pPr>
          <a:r>
            <a:rPr lang="en-US" sz="1500" kern="1200" dirty="0" smtClean="0"/>
            <a:t>5</a:t>
          </a:r>
          <a:r>
            <a:rPr lang="en-US" sz="1500" kern="1200" baseline="30000" dirty="0" smtClean="0"/>
            <a:t>th</a:t>
          </a:r>
          <a:r>
            <a:rPr lang="en-US" sz="1500" kern="1200" dirty="0" smtClean="0"/>
            <a:t> Grade Parent Transition Meeting</a:t>
          </a:r>
          <a:endParaRPr lang="en-US" sz="1500" kern="1200" dirty="0"/>
        </a:p>
        <a:p>
          <a:pPr marL="114300" lvl="1" indent="-114300" algn="l" defTabSz="666750">
            <a:lnSpc>
              <a:spcPct val="90000"/>
            </a:lnSpc>
            <a:spcBef>
              <a:spcPct val="0"/>
            </a:spcBef>
            <a:spcAft>
              <a:spcPct val="15000"/>
            </a:spcAft>
            <a:buChar char="••"/>
          </a:pPr>
          <a:r>
            <a:rPr lang="en-US" sz="1500" kern="1200" dirty="0" smtClean="0"/>
            <a:t>NYS testing</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dsp:txBody>
      <dsp:txXfrm>
        <a:off x="3187898" y="1061684"/>
        <a:ext cx="1396603" cy="2372631"/>
      </dsp:txXfrm>
    </dsp:sp>
    <dsp:sp modelId="{7845EAAB-5010-4808-946D-8BA8804CCD30}">
      <dsp:nvSpPr>
        <dsp:cNvPr id="0" name=""/>
        <dsp:cNvSpPr/>
      </dsp:nvSpPr>
      <dsp:spPr>
        <a:xfrm>
          <a:off x="4780026" y="629684"/>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May</a:t>
          </a:r>
          <a:endParaRPr lang="en-US" sz="1500" kern="1200" dirty="0"/>
        </a:p>
      </dsp:txBody>
      <dsp:txXfrm>
        <a:off x="4780026" y="629684"/>
        <a:ext cx="1396603" cy="432000"/>
      </dsp:txXfrm>
    </dsp:sp>
    <dsp:sp modelId="{A5022E1B-CD65-40C8-859F-98BF59B8C4BD}">
      <dsp:nvSpPr>
        <dsp:cNvPr id="0" name=""/>
        <dsp:cNvSpPr/>
      </dsp:nvSpPr>
      <dsp:spPr>
        <a:xfrm>
          <a:off x="4780026" y="1061684"/>
          <a:ext cx="1396603" cy="237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Articulation with elementary school teachers re: incoming 5</a:t>
          </a:r>
          <a:r>
            <a:rPr lang="en-US" sz="1500" kern="1200" baseline="30000" dirty="0" smtClean="0"/>
            <a:t>th</a:t>
          </a:r>
          <a:r>
            <a:rPr lang="en-US" sz="1500" kern="1200" dirty="0" smtClean="0"/>
            <a:t> graders</a:t>
          </a:r>
          <a:endParaRPr lang="en-US" sz="1500" kern="1200" dirty="0"/>
        </a:p>
        <a:p>
          <a:pPr marL="114300" lvl="1" indent="-114300" algn="l" defTabSz="666750">
            <a:lnSpc>
              <a:spcPct val="90000"/>
            </a:lnSpc>
            <a:spcBef>
              <a:spcPct val="0"/>
            </a:spcBef>
            <a:spcAft>
              <a:spcPct val="15000"/>
            </a:spcAft>
            <a:buChar char="••"/>
          </a:pPr>
          <a:r>
            <a:rPr lang="en-US" sz="1500" kern="1200" dirty="0" smtClean="0"/>
            <a:t>504 meetings</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dsp:txBody>
      <dsp:txXfrm>
        <a:off x="4780026" y="1061684"/>
        <a:ext cx="1396603" cy="2372631"/>
      </dsp:txXfrm>
    </dsp:sp>
    <dsp:sp modelId="{79489529-5EA0-4043-9AFB-743673B5722E}">
      <dsp:nvSpPr>
        <dsp:cNvPr id="0" name=""/>
        <dsp:cNvSpPr/>
      </dsp:nvSpPr>
      <dsp:spPr>
        <a:xfrm>
          <a:off x="6372153" y="629684"/>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June</a:t>
          </a:r>
          <a:endParaRPr lang="en-US" sz="1500" kern="1200" dirty="0"/>
        </a:p>
      </dsp:txBody>
      <dsp:txXfrm>
        <a:off x="6372153" y="629684"/>
        <a:ext cx="1396603" cy="432000"/>
      </dsp:txXfrm>
    </dsp:sp>
    <dsp:sp modelId="{58DE3BDA-15DD-44B9-9D4D-E6B634A25683}">
      <dsp:nvSpPr>
        <dsp:cNvPr id="0" name=""/>
        <dsp:cNvSpPr/>
      </dsp:nvSpPr>
      <dsp:spPr>
        <a:xfrm>
          <a:off x="6372153" y="1061684"/>
          <a:ext cx="1396603" cy="237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High School 101</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a:p>
          <a:pPr marL="114300" lvl="1" indent="-114300" algn="l" defTabSz="666750">
            <a:lnSpc>
              <a:spcPct val="90000"/>
            </a:lnSpc>
            <a:spcBef>
              <a:spcPct val="0"/>
            </a:spcBef>
            <a:spcAft>
              <a:spcPct val="15000"/>
            </a:spcAft>
            <a:buChar char="••"/>
          </a:pPr>
          <a:r>
            <a:rPr lang="en-US" sz="1500" kern="1200" dirty="0" smtClean="0"/>
            <a:t>Articulation</a:t>
          </a:r>
          <a:endParaRPr lang="en-US" sz="1500" kern="1200" dirty="0"/>
        </a:p>
        <a:p>
          <a:pPr marL="114300" lvl="1" indent="-114300" algn="l" defTabSz="666750">
            <a:lnSpc>
              <a:spcPct val="90000"/>
            </a:lnSpc>
            <a:spcBef>
              <a:spcPct val="0"/>
            </a:spcBef>
            <a:spcAft>
              <a:spcPct val="15000"/>
            </a:spcAft>
            <a:buChar char="••"/>
          </a:pPr>
          <a:r>
            <a:rPr lang="en-US" sz="1500" kern="1200" dirty="0" smtClean="0"/>
            <a:t>NYS testing</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dsp:txBody>
      <dsp:txXfrm>
        <a:off x="6372153" y="1061684"/>
        <a:ext cx="1396603" cy="2372631"/>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Perpetua" pitchFamily="18" charset="0"/>
              </a:defRPr>
            </a:lvl1pPr>
          </a:lstStyle>
          <a:p>
            <a:pPr>
              <a:defRPr/>
            </a:pPr>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Perpetua" pitchFamily="18" charset="0"/>
              </a:defRPr>
            </a:lvl1pPr>
          </a:lstStyle>
          <a:p>
            <a:pPr>
              <a:defRPr/>
            </a:pPr>
            <a:fld id="{031A7F34-6B8A-46D9-9128-DDFC3039C445}" type="datetimeFigureOut">
              <a:rPr lang="en-US"/>
              <a:pPr>
                <a:defRPr/>
              </a:pPr>
              <a:t>3/16/2015</a:t>
            </a:fld>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Perpetua" pitchFamily="18" charset="0"/>
              </a:defRPr>
            </a:lvl1pPr>
          </a:lstStyle>
          <a:p>
            <a:pPr>
              <a:defRPr/>
            </a:pPr>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Perpetua" pitchFamily="18" charset="0"/>
              </a:defRPr>
            </a:lvl1pPr>
          </a:lstStyle>
          <a:p>
            <a:pPr>
              <a:defRPr/>
            </a:pPr>
            <a:fld id="{10E338FC-FE95-489B-9CFB-EDD1BF4F2070}" type="slidenum">
              <a:rPr lang="en-US"/>
              <a:pPr>
                <a:defRPr/>
              </a:pPr>
              <a:t>‹#›</a:t>
            </a:fld>
            <a:endParaRPr lang="en-US"/>
          </a:p>
        </p:txBody>
      </p:sp>
    </p:spTree>
    <p:extLst>
      <p:ext uri="{BB962C8B-B14F-4D97-AF65-F5344CB8AC3E}">
        <p14:creationId xmlns:p14="http://schemas.microsoft.com/office/powerpoint/2010/main" val="21912195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b="1" smtClean="0"/>
          </a:p>
        </p:txBody>
      </p:sp>
      <p:sp>
        <p:nvSpPr>
          <p:cNvPr id="19460" name="Slide Number Placeholder 3"/>
          <p:cNvSpPr>
            <a:spLocks noGrp="1"/>
          </p:cNvSpPr>
          <p:nvPr>
            <p:ph type="sldNum" sz="quarter" idx="5"/>
          </p:nvPr>
        </p:nvSpPr>
        <p:spPr>
          <a:noFill/>
        </p:spPr>
        <p:txBody>
          <a:bodyPr/>
          <a:lstStyle/>
          <a:p>
            <a:fld id="{3B39B910-7B27-4D32-B40F-E66743AE211D}" type="slidenum">
              <a:rPr lang="en-US" smtClean="0"/>
              <a:pPr/>
              <a:t>9</a:t>
            </a:fld>
            <a:endParaRPr lang="en-US" smtClean="0"/>
          </a:p>
        </p:txBody>
      </p:sp>
    </p:spTree>
    <p:extLst>
      <p:ext uri="{BB962C8B-B14F-4D97-AF65-F5344CB8AC3E}">
        <p14:creationId xmlns:p14="http://schemas.microsoft.com/office/powerpoint/2010/main" val="340617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p:txBody>
      </p:sp>
    </p:spTree>
    <p:extLst>
      <p:ext uri="{BB962C8B-B14F-4D97-AF65-F5344CB8AC3E}">
        <p14:creationId xmlns:p14="http://schemas.microsoft.com/office/powerpoint/2010/main" val="1250698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7AE033CC-1F65-48D3-8ADF-52A690A6BD29}" type="datetimeFigureOut">
              <a:rPr lang="en-US"/>
              <a:pPr>
                <a:defRPr/>
              </a:pPr>
              <a:t>3/16/2015</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0754AE23-DCD6-4926-972C-0920E560F4E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0559721-D07D-4C01-8FDE-2FA1B67FCD22}" type="datetimeFigureOut">
              <a:rPr lang="en-US"/>
              <a:pPr>
                <a:defRPr/>
              </a:pPr>
              <a:t>3/16/2015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E563A11-8355-43D1-82D3-3C7F059BE01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FFA9517-C49D-45EE-B02C-DBACFF4ABCC0}" type="datetimeFigureOut">
              <a:rPr lang="en-US"/>
              <a:pPr>
                <a:defRPr/>
              </a:pPr>
              <a:t>3/16/2015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EAD0F32-B604-45BA-8D75-2F539C8CA9B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4478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4478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BCA92725-2420-4066-B0E5-0B5C5E78B486}" type="datetimeFigureOut">
              <a:rPr lang="en-US"/>
              <a:pPr>
                <a:defRPr/>
              </a:pPr>
              <a:t>3/16/2015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5B22BC0-6C13-4917-A564-0391912D19B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447800"/>
            <a:ext cx="77724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3810000"/>
            <a:ext cx="77724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9A6454B2-3D02-4EE6-9A0D-AEC935A344EF}" type="datetimeFigureOut">
              <a:rPr lang="en-US"/>
              <a:pPr>
                <a:defRPr/>
              </a:pPr>
              <a:t>3/16/2015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DE25DE0-36D1-4319-AD1E-BE4CA21D029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89795252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1629549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3207028712"/>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704151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23366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69058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9C0FFB9-ACC1-4EAD-923A-E1F66FBB6AAB}" type="datetimeFigureOut">
              <a:rPr lang="en-US"/>
              <a:pPr>
                <a:defRPr/>
              </a:pPr>
              <a:t>3/16/2015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EC280F8-B409-41D5-939D-8752EB52AB2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2793144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031562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3552675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7453437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8401522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42713420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3164668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871898468"/>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9208795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21275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0100CD58-C0F0-4337-B382-955764E85CB7}" type="datetimeFigureOut">
              <a:rPr lang="en-US"/>
              <a:pPr>
                <a:defRPr/>
              </a:pPr>
              <a:t>3/16/2015</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A785D3A3-B1B3-4962-B51D-975E7879E38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20744006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80888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7846367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40509302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7394573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3/16/2015</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296478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81A7496-3F00-4D3F-9A46-34C949A8E2A3}" type="datetimeFigureOut">
              <a:rPr lang="en-US"/>
              <a:pPr>
                <a:defRPr/>
              </a:pPr>
              <a:t>3/16/2015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2EDAFF0-4FD5-4A28-B106-26B84A638E3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E33DDDCC-457C-4770-8F9E-2D52E06D4C06}" type="datetimeFigureOut">
              <a:rPr lang="en-US"/>
              <a:pPr>
                <a:defRPr/>
              </a:pPr>
              <a:t>3/16/2015</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E446585-00BE-48F9-B1EE-C284FCFD6A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C921DA1B-7C64-4021-B741-E5832127D61F}" type="datetimeFigureOut">
              <a:rPr lang="en-US"/>
              <a:pPr>
                <a:defRPr/>
              </a:pPr>
              <a:t>3/16/2015</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E631CB5F-3D1C-469C-9CB9-E1EDD66FAAB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026283C-A8D9-4303-A38E-2B633BFAC7B7}" type="datetimeFigureOut">
              <a:rPr lang="en-US"/>
              <a:pPr>
                <a:defRPr/>
              </a:pPr>
              <a:t>3/16/2015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545BA818-6DFD-4947-9372-6B19C10625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45A1E759-93A4-4832-B342-445E074E3D48}" type="datetimeFigureOut">
              <a:rPr lang="en-US"/>
              <a:pPr>
                <a:defRPr/>
              </a:pPr>
              <a:t>3/16/2015</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712357C5-CE54-4D5E-9549-8ACBFEE96AA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28856063-7C3D-46A2-B320-06B6E174FC6B}" type="datetimeFigureOut">
              <a:rPr lang="en-US"/>
              <a:pPr>
                <a:defRPr/>
              </a:pPr>
              <a:t>3/16/2015</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FD439D1D-BC53-404A-9F3E-1CEFB339B4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206B383F-6D0E-47B9-A5B4-387DBB848E9B}" type="datetimeFigureOut">
              <a:rPr lang="en-US"/>
              <a:pPr>
                <a:defRPr/>
              </a:pPr>
              <a:t>3/16/2015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5BDAA379-EC11-42FF-8154-475895B1E5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6" r:id="rId1"/>
    <p:sldLayoutId id="2147483757" r:id="rId2"/>
    <p:sldLayoutId id="2147483767" r:id="rId3"/>
    <p:sldLayoutId id="2147483758" r:id="rId4"/>
    <p:sldLayoutId id="2147483759" r:id="rId5"/>
    <p:sldLayoutId id="2147483760" r:id="rId6"/>
    <p:sldLayoutId id="2147483761" r:id="rId7"/>
    <p:sldLayoutId id="2147483768" r:id="rId8"/>
    <p:sldLayoutId id="2147483769" r:id="rId9"/>
    <p:sldLayoutId id="2147483762" r:id="rId10"/>
    <p:sldLayoutId id="2147483763" r:id="rId11"/>
    <p:sldLayoutId id="2147483764" r:id="rId12"/>
    <p:sldLayoutId id="2147483765" r:id="rId13"/>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fontAlgn="auto">
              <a:spcBef>
                <a:spcPts val="0"/>
              </a:spcBef>
              <a:spcAft>
                <a:spcPts val="0"/>
              </a:spcAft>
            </a:pPr>
            <a:fld id="{1767286A-D233-4BB9-A9DD-A05B439B52AA}" type="datetimeFigureOut">
              <a:rPr lang="en-US" smtClean="0">
                <a:solidFill>
                  <a:srgbClr val="696464"/>
                </a:solidFill>
                <a:latin typeface="Perpetua"/>
              </a:rPr>
              <a:pPr fontAlgn="auto">
                <a:spcBef>
                  <a:spcPts val="0"/>
                </a:spcBef>
                <a:spcAft>
                  <a:spcPts val="0"/>
                </a:spcAft>
              </a:pPr>
              <a:t>3/16/2015</a:t>
            </a:fld>
            <a:endParaRPr lang="en-US">
              <a:solidFill>
                <a:srgbClr val="696464"/>
              </a:solidFill>
              <a:latin typeface="Perpetua"/>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fontAlgn="auto">
              <a:spcBef>
                <a:spcPts val="0"/>
              </a:spcBef>
              <a:spcAft>
                <a:spcPts val="0"/>
              </a:spcAft>
            </a:pPr>
            <a:endParaRPr lang="en-US">
              <a:solidFill>
                <a:srgbClr val="696464"/>
              </a:solidFill>
              <a:latin typeface="Perpetua"/>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fontAlgn="auto">
              <a:spcBef>
                <a:spcPts val="0"/>
              </a:spcBef>
              <a:spcAft>
                <a:spcPts val="0"/>
              </a:spcAft>
            </a:pPr>
            <a:fld id="{B2DBF65A-9DF7-4216-945B-F7D8340EB9FF}" type="slidenum">
              <a:rPr lang="en-US" smtClean="0"/>
              <a:pPr fontAlgn="auto">
                <a:spcBef>
                  <a:spcPts val="0"/>
                </a:spcBef>
                <a:spcAft>
                  <a:spcPts val="0"/>
                </a:spcAft>
              </a:pPr>
              <a:t>‹#›</a:t>
            </a:fld>
            <a:endParaRPr lang="en-US"/>
          </a:p>
        </p:txBody>
      </p:sp>
    </p:spTree>
    <p:extLst>
      <p:ext uri="{BB962C8B-B14F-4D97-AF65-F5344CB8AC3E}">
        <p14:creationId xmlns:p14="http://schemas.microsoft.com/office/powerpoint/2010/main" val="2550545983"/>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fontAlgn="auto">
              <a:spcBef>
                <a:spcPts val="0"/>
              </a:spcBef>
              <a:spcAft>
                <a:spcPts val="0"/>
              </a:spcAft>
            </a:pPr>
            <a:fld id="{1767286A-D233-4BB9-A9DD-A05B439B52AA}" type="datetimeFigureOut">
              <a:rPr lang="en-US" smtClean="0">
                <a:solidFill>
                  <a:srgbClr val="696464"/>
                </a:solidFill>
                <a:latin typeface="Perpetua"/>
              </a:rPr>
              <a:pPr fontAlgn="auto">
                <a:spcBef>
                  <a:spcPts val="0"/>
                </a:spcBef>
                <a:spcAft>
                  <a:spcPts val="0"/>
                </a:spcAft>
              </a:pPr>
              <a:t>3/16/2015</a:t>
            </a:fld>
            <a:endParaRPr lang="en-US">
              <a:solidFill>
                <a:srgbClr val="696464"/>
              </a:solidFill>
              <a:latin typeface="Perpetua"/>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fontAlgn="auto">
              <a:spcBef>
                <a:spcPts val="0"/>
              </a:spcBef>
              <a:spcAft>
                <a:spcPts val="0"/>
              </a:spcAft>
            </a:pPr>
            <a:endParaRPr lang="en-US">
              <a:solidFill>
                <a:srgbClr val="696464"/>
              </a:solidFill>
              <a:latin typeface="Perpetua"/>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fontAlgn="auto">
              <a:spcBef>
                <a:spcPts val="0"/>
              </a:spcBef>
              <a:spcAft>
                <a:spcPts val="0"/>
              </a:spcAft>
            </a:pPr>
            <a:fld id="{B2DBF65A-9DF7-4216-945B-F7D8340EB9FF}" type="slidenum">
              <a:rPr lang="en-US" smtClean="0"/>
              <a:pPr fontAlgn="auto">
                <a:spcBef>
                  <a:spcPts val="0"/>
                </a:spcBef>
                <a:spcAft>
                  <a:spcPts val="0"/>
                </a:spcAft>
              </a:pPr>
              <a:t>‹#›</a:t>
            </a:fld>
            <a:endParaRPr lang="en-US"/>
          </a:p>
        </p:txBody>
      </p:sp>
    </p:spTree>
    <p:extLst>
      <p:ext uri="{BB962C8B-B14F-4D97-AF65-F5344CB8AC3E}">
        <p14:creationId xmlns:p14="http://schemas.microsoft.com/office/powerpoint/2010/main" val="3886308449"/>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1295400" y="3200400"/>
            <a:ext cx="6400800" cy="3352800"/>
          </a:xfrm>
        </p:spPr>
        <p:txBody>
          <a:bodyPr/>
          <a:lstStyle/>
          <a:p>
            <a:pPr eaLnBrk="1" hangingPunct="1">
              <a:lnSpc>
                <a:spcPct val="80000"/>
              </a:lnSpc>
            </a:pPr>
            <a:r>
              <a:rPr lang="en-US" sz="4500" dirty="0" smtClean="0"/>
              <a:t>Progressive Developmental Guidance Program</a:t>
            </a:r>
          </a:p>
          <a:p>
            <a:pPr eaLnBrk="1" hangingPunct="1">
              <a:lnSpc>
                <a:spcPct val="80000"/>
              </a:lnSpc>
            </a:pPr>
            <a:r>
              <a:rPr lang="en-US" sz="1800" dirty="0" smtClean="0"/>
              <a:t>Erica </a:t>
            </a:r>
            <a:r>
              <a:rPr lang="en-US" sz="1800" dirty="0" smtClean="0"/>
              <a:t>Gray</a:t>
            </a:r>
            <a:endParaRPr lang="en-US" sz="1800" dirty="0" smtClean="0"/>
          </a:p>
          <a:p>
            <a:pPr eaLnBrk="1" hangingPunct="1">
              <a:lnSpc>
                <a:spcPct val="80000"/>
              </a:lnSpc>
            </a:pPr>
            <a:r>
              <a:rPr lang="en-US" sz="1800" dirty="0" smtClean="0"/>
              <a:t>Laura Ok</a:t>
            </a:r>
            <a:endParaRPr lang="en-US" sz="1800" dirty="0" smtClean="0"/>
          </a:p>
          <a:p>
            <a:pPr eaLnBrk="1" hangingPunct="1">
              <a:lnSpc>
                <a:spcPct val="80000"/>
              </a:lnSpc>
            </a:pPr>
            <a:r>
              <a:rPr lang="en-US" sz="1800" dirty="0"/>
              <a:t>Irene Petrsoric</a:t>
            </a:r>
          </a:p>
          <a:p>
            <a:pPr eaLnBrk="1" hangingPunct="1">
              <a:lnSpc>
                <a:spcPct val="80000"/>
              </a:lnSpc>
            </a:pPr>
            <a:r>
              <a:rPr lang="en-US" sz="1800" dirty="0" smtClean="0"/>
              <a:t>Valerie </a:t>
            </a:r>
            <a:r>
              <a:rPr lang="en-US" sz="1800" dirty="0" smtClean="0"/>
              <a:t>Zaffers</a:t>
            </a:r>
          </a:p>
          <a:p>
            <a:pPr eaLnBrk="1" hangingPunct="1">
              <a:lnSpc>
                <a:spcPct val="80000"/>
              </a:lnSpc>
            </a:pPr>
            <a:endParaRPr lang="en-US" sz="1800" dirty="0" smtClean="0"/>
          </a:p>
        </p:txBody>
      </p:sp>
      <p:sp>
        <p:nvSpPr>
          <p:cNvPr id="6147" name="Title 1"/>
          <p:cNvSpPr>
            <a:spLocks noGrp="1"/>
          </p:cNvSpPr>
          <p:nvPr>
            <p:ph type="ctrTitle"/>
          </p:nvPr>
        </p:nvSpPr>
        <p:spPr>
          <a:xfrm>
            <a:off x="457200" y="1506538"/>
            <a:ext cx="8229600" cy="1470025"/>
          </a:xfrm>
        </p:spPr>
        <p:txBody>
          <a:bodyPr/>
          <a:lstStyle/>
          <a:p>
            <a:pPr eaLnBrk="1" hangingPunct="1"/>
            <a:r>
              <a:rPr smtClean="0"/>
              <a:t>Plainview-Old Bethpage</a:t>
            </a:r>
            <a:br>
              <a:rPr smtClean="0"/>
            </a:br>
            <a:r>
              <a:rPr smtClean="0"/>
              <a:t> Middle School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274638"/>
            <a:ext cx="7772400" cy="1020762"/>
          </a:xfrm>
        </p:spPr>
        <p:txBody>
          <a:bodyPr/>
          <a:lstStyle/>
          <a:p>
            <a:pPr eaLnBrk="1" hangingPunct="1"/>
            <a:r>
              <a:rPr lang="en-US" b="1" dirty="0" smtClean="0"/>
              <a:t>Parent/Orientation Programs</a:t>
            </a:r>
          </a:p>
        </p:txBody>
      </p:sp>
      <p:sp>
        <p:nvSpPr>
          <p:cNvPr id="14339" name="Content Placeholder 2"/>
          <p:cNvSpPr>
            <a:spLocks noGrp="1"/>
          </p:cNvSpPr>
          <p:nvPr>
            <p:ph sz="quarter" idx="1"/>
          </p:nvPr>
        </p:nvSpPr>
        <p:spPr>
          <a:xfrm>
            <a:off x="914400" y="1447800"/>
            <a:ext cx="7772400" cy="4953000"/>
          </a:xfrm>
        </p:spPr>
        <p:txBody>
          <a:bodyPr/>
          <a:lstStyle/>
          <a:p>
            <a:pPr eaLnBrk="1" hangingPunct="1"/>
            <a:r>
              <a:rPr lang="en-US" sz="2000" b="1" dirty="0" smtClean="0"/>
              <a:t>New Student Orientation </a:t>
            </a:r>
          </a:p>
          <a:p>
            <a:pPr eaLnBrk="1" hangingPunct="1"/>
            <a:r>
              <a:rPr lang="en-US" sz="2000" b="1" dirty="0" smtClean="0"/>
              <a:t>Incoming Grade 5 Orientation</a:t>
            </a:r>
          </a:p>
          <a:p>
            <a:pPr eaLnBrk="1" hangingPunct="1"/>
            <a:r>
              <a:rPr lang="en-US" sz="2000" b="1" dirty="0" smtClean="0"/>
              <a:t>Back to School Night</a:t>
            </a:r>
          </a:p>
          <a:p>
            <a:pPr eaLnBrk="1" hangingPunct="1"/>
            <a:r>
              <a:rPr lang="en-US" sz="2000" b="1" dirty="0" smtClean="0"/>
              <a:t>Transition Programs Grades 5-8</a:t>
            </a:r>
          </a:p>
          <a:p>
            <a:pPr eaLnBrk="1" hangingPunct="1"/>
            <a:r>
              <a:rPr lang="en-US" sz="2000" b="1" dirty="0" smtClean="0"/>
              <a:t>Parent/Teacher Conferences</a:t>
            </a:r>
          </a:p>
          <a:p>
            <a:pPr eaLnBrk="1" hangingPunct="1"/>
            <a:r>
              <a:rPr lang="en-US" sz="2000" b="1" dirty="0" smtClean="0"/>
              <a:t>High School 101/Middle School 101</a:t>
            </a:r>
          </a:p>
          <a:p>
            <a:pPr eaLnBrk="1" hangingPunct="1"/>
            <a:r>
              <a:rPr lang="en-US" sz="2000" b="1" dirty="0" smtClean="0"/>
              <a:t>8</a:t>
            </a:r>
            <a:r>
              <a:rPr lang="en-US" sz="2000" b="1" baseline="30000" dirty="0" smtClean="0"/>
              <a:t>th</a:t>
            </a:r>
            <a:r>
              <a:rPr lang="en-US" sz="2000" b="1" dirty="0" smtClean="0"/>
              <a:t> Grade Visitation to the High School</a:t>
            </a:r>
          </a:p>
          <a:p>
            <a:pPr eaLnBrk="1" hangingPunct="1"/>
            <a:r>
              <a:rPr lang="en-US" sz="2000" b="1" dirty="0" smtClean="0"/>
              <a:t>8th Grade Orientation to High School Electives</a:t>
            </a:r>
          </a:p>
          <a:p>
            <a:pPr eaLnBrk="1" hangingPunct="1"/>
            <a:r>
              <a:rPr lang="en-US" sz="2000" b="1" dirty="0" smtClean="0"/>
              <a:t>Orientation Classroom Presentations to upcoming 7</a:t>
            </a:r>
            <a:r>
              <a:rPr lang="en-US" sz="2000" b="1" baseline="30000" dirty="0" smtClean="0"/>
              <a:t>th</a:t>
            </a:r>
            <a:r>
              <a:rPr lang="en-US" sz="2000" b="1" dirty="0" smtClean="0"/>
              <a:t> graders</a:t>
            </a:r>
          </a:p>
          <a:p>
            <a:pPr eaLnBrk="1" hangingPunct="1"/>
            <a:r>
              <a:rPr lang="en-US" sz="2000" b="1" dirty="0" smtClean="0"/>
              <a:t>Presentations based upon community upon needs</a:t>
            </a:r>
          </a:p>
          <a:p>
            <a:pPr lvl="1" eaLnBrk="1" hangingPunct="1"/>
            <a:r>
              <a:rPr lang="en-US" sz="1800" dirty="0" smtClean="0"/>
              <a:t>Past presentations have included:</a:t>
            </a:r>
          </a:p>
          <a:p>
            <a:pPr lvl="2" eaLnBrk="1" hangingPunct="1"/>
            <a:r>
              <a:rPr lang="en-US" sz="1400" dirty="0" smtClean="0"/>
              <a:t>Internet Safety</a:t>
            </a:r>
          </a:p>
          <a:p>
            <a:pPr lvl="2" eaLnBrk="1" hangingPunct="1"/>
            <a:r>
              <a:rPr lang="en-US" sz="1400" dirty="0" err="1" smtClean="0"/>
              <a:t>Cyberbullying</a:t>
            </a:r>
            <a:endParaRPr lang="en-US" sz="1400" dirty="0" smtClean="0"/>
          </a:p>
          <a:p>
            <a:pPr lvl="2" eaLnBrk="1" hangingPunct="1"/>
            <a:r>
              <a:rPr lang="en-US" sz="1400" dirty="0" smtClean="0"/>
              <a:t>A Night with John </a:t>
            </a:r>
            <a:r>
              <a:rPr lang="en-US" sz="1400" dirty="0" err="1" smtClean="0"/>
              <a:t>Halligan</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04800"/>
            <a:ext cx="7772400" cy="990600"/>
          </a:xfrm>
        </p:spPr>
        <p:txBody>
          <a:bodyPr/>
          <a:lstStyle/>
          <a:p>
            <a:r>
              <a:rPr lang="en-US" dirty="0" smtClean="0"/>
              <a:t>Scheduling</a:t>
            </a:r>
          </a:p>
        </p:txBody>
      </p:sp>
      <p:sp>
        <p:nvSpPr>
          <p:cNvPr id="15363" name="Content Placeholder 2"/>
          <p:cNvSpPr>
            <a:spLocks noGrp="1"/>
          </p:cNvSpPr>
          <p:nvPr>
            <p:ph sz="quarter" idx="1"/>
          </p:nvPr>
        </p:nvSpPr>
        <p:spPr>
          <a:xfrm>
            <a:off x="762000" y="1447800"/>
            <a:ext cx="7924800" cy="4572000"/>
          </a:xfrm>
        </p:spPr>
        <p:txBody>
          <a:bodyPr/>
          <a:lstStyle/>
          <a:p>
            <a:r>
              <a:rPr lang="en-US" smtClean="0"/>
              <a:t>Grade level scheduling</a:t>
            </a:r>
          </a:p>
          <a:p>
            <a:r>
              <a:rPr lang="en-US" smtClean="0"/>
              <a:t>Individual Student/Parent Meetings (8</a:t>
            </a:r>
            <a:r>
              <a:rPr lang="en-US" baseline="30000" smtClean="0"/>
              <a:t>th</a:t>
            </a:r>
            <a:r>
              <a:rPr lang="en-US" smtClean="0"/>
              <a:t> grade)</a:t>
            </a:r>
          </a:p>
          <a:p>
            <a:r>
              <a:rPr lang="en-US" smtClean="0"/>
              <a:t>Input Course Requests</a:t>
            </a:r>
          </a:p>
          <a:p>
            <a:r>
              <a:rPr lang="en-US" smtClean="0"/>
              <a:t>Course Verifications</a:t>
            </a:r>
          </a:p>
          <a:p>
            <a:r>
              <a:rPr lang="en-US" smtClean="0"/>
              <a:t>Course Placement Counseling (Self-Selection)</a:t>
            </a:r>
          </a:p>
          <a:p>
            <a:r>
              <a:rPr lang="en-US" smtClean="0"/>
              <a:t>Class Conflict Resolution</a:t>
            </a:r>
          </a:p>
          <a:p>
            <a:r>
              <a:rPr lang="en-US" smtClean="0"/>
              <a:t>Balance Classes</a:t>
            </a:r>
          </a:p>
          <a:p>
            <a:r>
              <a:rPr lang="en-US" smtClean="0"/>
              <a:t>Articulation with Teachers</a:t>
            </a:r>
          </a:p>
          <a:p>
            <a:endParaRPr lang="en-US" smtClean="0"/>
          </a:p>
        </p:txBody>
      </p:sp>
      <p:pic>
        <p:nvPicPr>
          <p:cNvPr id="15364" name="Picture 7" descr="MP900438680[1]"/>
          <p:cNvPicPr>
            <a:picLocks noChangeAspect="1" noChangeArrowheads="1"/>
          </p:cNvPicPr>
          <p:nvPr/>
        </p:nvPicPr>
        <p:blipFill>
          <a:blip r:embed="rId2" cstate="print"/>
          <a:srcRect/>
          <a:stretch>
            <a:fillRect/>
          </a:stretch>
        </p:blipFill>
        <p:spPr bwMode="auto">
          <a:xfrm>
            <a:off x="4800600" y="4114800"/>
            <a:ext cx="3429000" cy="171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Documents and Settings\csoupios\Local Settings\Temporary Internet Files\Content.IE5\05P4OGKR\MC900437254[1].jpg"/>
          <p:cNvPicPr>
            <a:picLocks noChangeAspect="1" noChangeArrowheads="1"/>
          </p:cNvPicPr>
          <p:nvPr/>
        </p:nvPicPr>
        <p:blipFill>
          <a:blip r:embed="rId2" cstate="print"/>
          <a:srcRect/>
          <a:stretch>
            <a:fillRect/>
          </a:stretch>
        </p:blipFill>
        <p:spPr bwMode="auto">
          <a:xfrm>
            <a:off x="4191000" y="2590800"/>
            <a:ext cx="4503738" cy="4083050"/>
          </a:xfrm>
          <a:prstGeom prst="rect">
            <a:avLst/>
          </a:prstGeom>
          <a:noFill/>
          <a:ln w="9525">
            <a:noFill/>
            <a:miter lim="800000"/>
            <a:headEnd/>
            <a:tailEnd/>
          </a:ln>
        </p:spPr>
      </p:pic>
      <p:sp>
        <p:nvSpPr>
          <p:cNvPr id="16387" name="Title 1"/>
          <p:cNvSpPr>
            <a:spLocks noGrp="1"/>
          </p:cNvSpPr>
          <p:nvPr>
            <p:ph type="title"/>
          </p:nvPr>
        </p:nvSpPr>
        <p:spPr>
          <a:xfrm>
            <a:off x="914400" y="152400"/>
            <a:ext cx="7772400" cy="990600"/>
          </a:xfrm>
        </p:spPr>
        <p:txBody>
          <a:bodyPr/>
          <a:lstStyle/>
          <a:p>
            <a:pPr eaLnBrk="1" hangingPunct="1"/>
            <a:r>
              <a:rPr lang="en-US" b="1" dirty="0" smtClean="0"/>
              <a:t>Community Outreach</a:t>
            </a:r>
          </a:p>
        </p:txBody>
      </p:sp>
      <p:sp>
        <p:nvSpPr>
          <p:cNvPr id="16388" name="Content Placeholder 2"/>
          <p:cNvSpPr>
            <a:spLocks noGrp="1"/>
          </p:cNvSpPr>
          <p:nvPr>
            <p:ph sz="quarter" idx="1"/>
          </p:nvPr>
        </p:nvSpPr>
        <p:spPr>
          <a:xfrm>
            <a:off x="457200" y="1219200"/>
            <a:ext cx="8686800" cy="4648200"/>
          </a:xfrm>
        </p:spPr>
        <p:txBody>
          <a:bodyPr/>
          <a:lstStyle/>
          <a:p>
            <a:pPr eaLnBrk="1" hangingPunct="1"/>
            <a:r>
              <a:rPr lang="en-US" b="1" smtClean="0"/>
              <a:t>Newsletters</a:t>
            </a:r>
            <a:r>
              <a:rPr lang="en-US" smtClean="0"/>
              <a:t> – provides information on current trends and topics for middle school students and parents (approximately three times a year)</a:t>
            </a:r>
            <a:endParaRPr lang="en-US" b="1" smtClean="0"/>
          </a:p>
          <a:p>
            <a:pPr eaLnBrk="1" hangingPunct="1"/>
            <a:r>
              <a:rPr lang="en-US" b="1" smtClean="0"/>
              <a:t>Guidance Website </a:t>
            </a:r>
            <a:r>
              <a:rPr lang="en-US" smtClean="0"/>
              <a:t>– provides parents with up-to-date information and resources for their middle school children</a:t>
            </a:r>
          </a:p>
          <a:p>
            <a:pPr eaLnBrk="1" hangingPunct="1"/>
            <a:r>
              <a:rPr lang="en-US" b="1" smtClean="0"/>
              <a:t>Ongoing Professional Development</a:t>
            </a:r>
          </a:p>
          <a:p>
            <a:pPr eaLnBrk="1" hangingPunct="1"/>
            <a:r>
              <a:rPr lang="en-US" b="1" smtClean="0"/>
              <a:t>Networking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Program Assessment</a:t>
            </a:r>
            <a:endParaRPr lang="en-US" b="1" dirty="0"/>
          </a:p>
        </p:txBody>
      </p:sp>
      <p:sp>
        <p:nvSpPr>
          <p:cNvPr id="3" name="Content Placeholder 2"/>
          <p:cNvSpPr>
            <a:spLocks noGrp="1"/>
          </p:cNvSpPr>
          <p:nvPr>
            <p:ph sz="quarter" idx="1"/>
          </p:nvPr>
        </p:nvSpPr>
        <p:spPr/>
        <p:txBody>
          <a:bodyPr/>
          <a:lstStyle/>
          <a:p>
            <a:r>
              <a:rPr lang="en-US" dirty="0" smtClean="0"/>
              <a:t>The Guidance Program is assessed in consultation with each building principal on an ongoing basis to plan and review programs, procedures, objectives and outcomes.  Revisions are made accordingly.  Formal review meetings with building principals will take place minimally twice each year.</a:t>
            </a:r>
          </a:p>
          <a:p>
            <a:r>
              <a:rPr lang="en-US" dirty="0" smtClean="0"/>
              <a:t>The Guidance staff members will conduct a self-evaluation on a yearly basis to plan and review programs, procedures, objectives and outcomes. This formal review process is in addition to the ongoing discussions taking place during regular departmental meetings.</a:t>
            </a:r>
            <a:endParaRPr lang="en-US" dirty="0"/>
          </a:p>
        </p:txBody>
      </p:sp>
    </p:spTree>
    <p:extLst>
      <p:ext uri="{BB962C8B-B14F-4D97-AF65-F5344CB8AC3E}">
        <p14:creationId xmlns:p14="http://schemas.microsoft.com/office/powerpoint/2010/main" val="389420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Guidance Program Assessment Form</a:t>
            </a:r>
            <a:endParaRPr lang="en-US" dirty="0"/>
          </a:p>
        </p:txBody>
      </p:sp>
      <p:sp>
        <p:nvSpPr>
          <p:cNvPr id="3" name="Content Placeholder 2"/>
          <p:cNvSpPr>
            <a:spLocks noGrp="1"/>
          </p:cNvSpPr>
          <p:nvPr>
            <p:ph sz="quarter" idx="1"/>
          </p:nvPr>
        </p:nvSpPr>
        <p:spPr>
          <a:xfrm>
            <a:off x="914400" y="990600"/>
            <a:ext cx="7772400" cy="5410200"/>
          </a:xfrm>
        </p:spPr>
        <p:txBody>
          <a:bodyPr>
            <a:normAutofit fontScale="92500" lnSpcReduction="10000"/>
          </a:bodyPr>
          <a:lstStyle/>
          <a:p>
            <a:pPr marL="0" indent="0">
              <a:buNone/>
            </a:pPr>
            <a:r>
              <a:rPr lang="en-US" sz="2000" dirty="0" smtClean="0"/>
              <a:t>Rating Scale: </a:t>
            </a:r>
            <a:r>
              <a:rPr lang="en-US" sz="1600" dirty="0" smtClean="0"/>
              <a:t>1=Unsatisfactory, 2=Needs improvement, 3=Satisfactory, 4=Very Good, 5=Excellent</a:t>
            </a:r>
          </a:p>
          <a:p>
            <a:pPr marL="0" indent="0">
              <a:buNone/>
            </a:pPr>
            <a:endParaRPr lang="en-US" sz="1600" dirty="0" smtClean="0"/>
          </a:p>
          <a:p>
            <a:pPr marL="457200" indent="-457200">
              <a:buAutoNum type="arabicPeriod"/>
            </a:pPr>
            <a:r>
              <a:rPr lang="en-US" sz="2000" dirty="0" smtClean="0"/>
              <a:t>Staffing Ratio Rating:  ______  Comments:  </a:t>
            </a:r>
            <a:r>
              <a:rPr lang="en-US" sz="2000" u="sng" dirty="0" smtClean="0"/>
              <a:t>												</a:t>
            </a:r>
          </a:p>
          <a:p>
            <a:pPr marL="457200" indent="-457200">
              <a:buAutoNum type="arabicPeriod"/>
            </a:pPr>
            <a:r>
              <a:rPr lang="en-US" sz="2000" dirty="0" smtClean="0"/>
              <a:t>Student Services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Program Implementation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Community Outreach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Professional Development Rating:  </a:t>
            </a:r>
            <a:r>
              <a:rPr lang="en-US" sz="2000" u="sng" dirty="0"/>
              <a:t>	</a:t>
            </a:r>
            <a:r>
              <a:rPr lang="en-US" sz="2000" u="sng" dirty="0" smtClean="0"/>
              <a:t>	</a:t>
            </a:r>
            <a:r>
              <a:rPr lang="en-US" sz="2000" dirty="0" smtClean="0"/>
              <a:t> Comments:  </a:t>
            </a:r>
            <a:r>
              <a:rPr lang="en-US" sz="2000" u="sng" dirty="0" smtClean="0"/>
              <a:t>										</a:t>
            </a:r>
            <a:endParaRPr lang="en-US" sz="2000" dirty="0" smtClean="0"/>
          </a:p>
          <a:p>
            <a:pPr marL="0" indent="0">
              <a:buNone/>
            </a:pPr>
            <a:r>
              <a:rPr lang="en-US" sz="2000" b="1" dirty="0" smtClean="0"/>
              <a:t>Recommendations/Goals</a:t>
            </a:r>
            <a:r>
              <a:rPr lang="en-US" sz="2000" dirty="0" smtClean="0"/>
              <a:t>:  </a:t>
            </a:r>
            <a:r>
              <a:rPr lang="en-US" sz="2000" u="sng" dirty="0" smtClean="0"/>
              <a:t>																					</a:t>
            </a:r>
          </a:p>
          <a:p>
            <a:pPr marL="0" indent="0">
              <a:buNone/>
            </a:pPr>
            <a:endParaRPr lang="en-US" sz="2000" u="sng" dirty="0" smtClean="0"/>
          </a:p>
          <a:p>
            <a:pPr marL="0" indent="0">
              <a:buNone/>
            </a:pPr>
            <a:r>
              <a:rPr lang="en-US" sz="2000" dirty="0" smtClean="0"/>
              <a:t>Principal Name:  </a:t>
            </a:r>
            <a:r>
              <a:rPr lang="en-US" sz="2000" u="sng" dirty="0" smtClean="0"/>
              <a:t>				</a:t>
            </a:r>
            <a:r>
              <a:rPr lang="en-US" sz="2000" dirty="0" smtClean="0"/>
              <a:t>  Date:  </a:t>
            </a:r>
            <a:r>
              <a:rPr lang="en-US" sz="2000" u="sng" dirty="0" smtClean="0"/>
              <a:t>			</a:t>
            </a:r>
            <a:endParaRPr lang="en-US" sz="2000" dirty="0"/>
          </a:p>
        </p:txBody>
      </p:sp>
    </p:spTree>
    <p:extLst>
      <p:ext uri="{BB962C8B-B14F-4D97-AF65-F5344CB8AC3E}">
        <p14:creationId xmlns:p14="http://schemas.microsoft.com/office/powerpoint/2010/main" val="963280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b="1" dirty="0" smtClean="0"/>
              <a:t/>
            </a:r>
            <a:br>
              <a:rPr lang="en-US" b="1" dirty="0" smtClean="0"/>
            </a:br>
            <a:r>
              <a:rPr lang="en-US" sz="4400" b="1" dirty="0" smtClean="0"/>
              <a:t>Timeline</a:t>
            </a:r>
            <a:endParaRPr lang="en-US" sz="4400" b="1" dirty="0"/>
          </a:p>
        </p:txBody>
      </p:sp>
      <p:graphicFrame>
        <p:nvGraphicFramePr>
          <p:cNvPr id="7" name="Content Placeholder 6"/>
          <p:cNvGraphicFramePr>
            <a:graphicFrameLocks noGrp="1"/>
          </p:cNvGraphicFramePr>
          <p:nvPr>
            <p:ph sz="quarter" idx="1"/>
          </p:nvPr>
        </p:nvGraphicFramePr>
        <p:xfrm>
          <a:off x="533400" y="304800"/>
          <a:ext cx="7736059"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nvGraphicFramePr>
        <p:xfrm>
          <a:off x="533400" y="3276600"/>
          <a:ext cx="77724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7413" name="TextBox 5"/>
          <p:cNvSpPr txBox="1">
            <a:spLocks noChangeArrowheads="1"/>
          </p:cNvSpPr>
          <p:nvPr/>
        </p:nvSpPr>
        <p:spPr bwMode="auto">
          <a:xfrm>
            <a:off x="4343400" y="457200"/>
            <a:ext cx="3352800" cy="369888"/>
          </a:xfrm>
          <a:prstGeom prst="rect">
            <a:avLst/>
          </a:prstGeom>
          <a:noFill/>
          <a:ln w="9525">
            <a:noFill/>
            <a:miter lim="800000"/>
            <a:headEnd/>
            <a:tailEnd/>
          </a:ln>
        </p:spPr>
        <p:txBody>
          <a:bodyPr>
            <a:spAutoFit/>
          </a:bodyPr>
          <a:lstStyle/>
          <a:p>
            <a:endParaRPr lang="en-US"/>
          </a:p>
        </p:txBody>
      </p:sp>
      <p:sp>
        <p:nvSpPr>
          <p:cNvPr id="17414" name="TextBox 5"/>
          <p:cNvSpPr txBox="1">
            <a:spLocks noChangeArrowheads="1"/>
          </p:cNvSpPr>
          <p:nvPr/>
        </p:nvSpPr>
        <p:spPr bwMode="auto">
          <a:xfrm>
            <a:off x="3124200" y="228601"/>
            <a:ext cx="5715000" cy="1107996"/>
          </a:xfrm>
          <a:prstGeom prst="rect">
            <a:avLst/>
          </a:prstGeom>
          <a:solidFill>
            <a:schemeClr val="accent1"/>
          </a:solidFill>
          <a:ln w="9525">
            <a:noFill/>
            <a:miter lim="800000"/>
            <a:headEnd/>
            <a:tailEnd/>
          </a:ln>
        </p:spPr>
        <p:txBody>
          <a:bodyPr wrap="square">
            <a:spAutoFit/>
          </a:bodyPr>
          <a:lstStyle/>
          <a:p>
            <a:r>
              <a:rPr lang="en-US" sz="1600">
                <a:solidFill>
                  <a:schemeClr val="bg1"/>
                </a:solidFill>
                <a:latin typeface="Californian FB" pitchFamily="18" charset="0"/>
              </a:rPr>
              <a:t>Please note that guidance counseling groups and classroom lessons do not have a set timeline.  They are incorporated throughout the course of the school-year and are subject to change based on the specific needs of the students</a:t>
            </a:r>
            <a:r>
              <a:rPr lang="en-US">
                <a:solidFill>
                  <a:schemeClr val="bg1"/>
                </a:solidFill>
                <a:latin typeface="Californian FB"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294983103"/>
              </p:ext>
            </p:extLst>
          </p:nvPr>
        </p:nvGraphicFramePr>
        <p:xfrm>
          <a:off x="3337" y="466358"/>
          <a:ext cx="9130651" cy="6080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2" name="Picture 5" descr="C:\Documents and Settings\csoupios\Local Settings\Temporary Internet Files\Content.IE5\49CPFTT5\MC900439613[1].png"/>
          <p:cNvPicPr>
            <a:picLocks noChangeAspect="1" noChangeArrowheads="1"/>
          </p:cNvPicPr>
          <p:nvPr/>
        </p:nvPicPr>
        <p:blipFill>
          <a:blip r:embed="rId7" cstate="print"/>
          <a:srcRect/>
          <a:stretch>
            <a:fillRect/>
          </a:stretch>
        </p:blipFill>
        <p:spPr bwMode="auto">
          <a:xfrm>
            <a:off x="2971800" y="1905000"/>
            <a:ext cx="3192463" cy="3514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b="1" smtClean="0"/>
              <a:t>Mission Statement</a:t>
            </a:r>
          </a:p>
        </p:txBody>
      </p:sp>
      <p:sp>
        <p:nvSpPr>
          <p:cNvPr id="3" name="Content Placeholder 2"/>
          <p:cNvSpPr>
            <a:spLocks noGrp="1"/>
          </p:cNvSpPr>
          <p:nvPr>
            <p:ph sz="quarter" idx="1"/>
          </p:nvPr>
        </p:nvSpPr>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dirty="0"/>
              <a:t>School counselors are professionally trained and New York State certified professionals whose role is to identify and address student needs through the use of a comprehensive school counseling program geared towards student success.  Our main goal is to advocate for our students and ensure that they each have a successful middle school experience.  We work with students individually, in small groups, and within the classroom setting to support and assist them with their academic, social/emotional, behavioral, and personal development.  We also work collaboratively with students, parents, teachers, and other professionals in order to identify and minimize any barriers that stand in the way of student success.  In addition, we serve as an important source of information, resources, and referrals.  </a:t>
            </a:r>
          </a:p>
          <a:p>
            <a:pPr marL="274320" indent="-274320" eaLnBrk="1" fontAlgn="auto" hangingPunct="1">
              <a:spcBef>
                <a:spcPts val="58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b="1" dirty="0" smtClean="0"/>
              <a:t>School-wide </a:t>
            </a:r>
            <a:r>
              <a:rPr lang="en-US" b="1" dirty="0" smtClean="0"/>
              <a:t>Initiatives</a:t>
            </a:r>
            <a:endParaRPr lang="en-US" b="1" dirty="0" smtClean="0"/>
          </a:p>
        </p:txBody>
      </p:sp>
      <p:sp>
        <p:nvSpPr>
          <p:cNvPr id="3" name="Content Placeholder 2"/>
          <p:cNvSpPr>
            <a:spLocks noGrp="1"/>
          </p:cNvSpPr>
          <p:nvPr>
            <p:ph sz="quarter" idx="1"/>
          </p:nvPr>
        </p:nvSpPr>
        <p:spPr>
          <a:xfrm>
            <a:off x="914400" y="1447800"/>
            <a:ext cx="7772400" cy="4953000"/>
          </a:xfrm>
        </p:spPr>
        <p:txBody>
          <a:bodyPr>
            <a:normAutofit fontScale="92500" lnSpcReduction="10000"/>
          </a:bodyPr>
          <a:lstStyle/>
          <a:p>
            <a:pPr eaLnBrk="1" hangingPunct="1">
              <a:lnSpc>
                <a:spcPct val="80000"/>
              </a:lnSpc>
              <a:defRPr/>
            </a:pPr>
            <a:r>
              <a:rPr lang="en-US" sz="2200" b="1" dirty="0" smtClean="0"/>
              <a:t>MAP- Middle School Advisory Program</a:t>
            </a:r>
          </a:p>
          <a:p>
            <a:pPr eaLnBrk="1" hangingPunct="1">
              <a:lnSpc>
                <a:spcPct val="80000"/>
              </a:lnSpc>
              <a:defRPr/>
            </a:pPr>
            <a:r>
              <a:rPr lang="en-US" sz="2200" b="1" dirty="0" smtClean="0"/>
              <a:t>KIA- Kids In Action</a:t>
            </a:r>
          </a:p>
          <a:p>
            <a:pPr eaLnBrk="1" hangingPunct="1">
              <a:lnSpc>
                <a:spcPct val="80000"/>
              </a:lnSpc>
              <a:defRPr/>
            </a:pPr>
            <a:r>
              <a:rPr lang="en-US" sz="2200" b="1" dirty="0" smtClean="0"/>
              <a:t>Hawkeyes</a:t>
            </a:r>
          </a:p>
          <a:p>
            <a:pPr eaLnBrk="1" hangingPunct="1">
              <a:lnSpc>
                <a:spcPct val="80000"/>
              </a:lnSpc>
              <a:defRPr/>
            </a:pPr>
            <a:r>
              <a:rPr lang="en-US" sz="2200" b="1" dirty="0" smtClean="0"/>
              <a:t>HAWK Program (Helping All With Kindness)</a:t>
            </a:r>
          </a:p>
          <a:p>
            <a:pPr eaLnBrk="1" hangingPunct="1">
              <a:lnSpc>
                <a:spcPct val="80000"/>
              </a:lnSpc>
              <a:defRPr/>
            </a:pPr>
            <a:r>
              <a:rPr lang="en-US" sz="2200" b="1" dirty="0" smtClean="0"/>
              <a:t>Spirit &amp; Tolerance Week </a:t>
            </a:r>
          </a:p>
          <a:p>
            <a:pPr eaLnBrk="1" hangingPunct="1">
              <a:lnSpc>
                <a:spcPct val="80000"/>
              </a:lnSpc>
              <a:defRPr/>
            </a:pPr>
            <a:r>
              <a:rPr lang="en-US" sz="2200" b="1" dirty="0" smtClean="0"/>
              <a:t>High School Peer Mentor </a:t>
            </a:r>
            <a:r>
              <a:rPr lang="en-US" sz="2200" b="1" dirty="0" err="1" smtClean="0"/>
              <a:t>Program~High</a:t>
            </a:r>
            <a:r>
              <a:rPr lang="en-US" sz="2200" b="1" dirty="0" smtClean="0"/>
              <a:t> School 101</a:t>
            </a:r>
          </a:p>
          <a:p>
            <a:pPr eaLnBrk="1" hangingPunct="1">
              <a:lnSpc>
                <a:spcPct val="80000"/>
              </a:lnSpc>
              <a:defRPr/>
            </a:pPr>
            <a:r>
              <a:rPr lang="en-US" sz="2200" b="1" dirty="0" smtClean="0"/>
              <a:t>Middle School 101</a:t>
            </a:r>
          </a:p>
          <a:p>
            <a:pPr eaLnBrk="1" hangingPunct="1">
              <a:lnSpc>
                <a:spcPct val="80000"/>
              </a:lnSpc>
              <a:defRPr/>
            </a:pPr>
            <a:r>
              <a:rPr lang="en-US" sz="2200" b="1" dirty="0" smtClean="0"/>
              <a:t>Transition programs </a:t>
            </a:r>
            <a:endParaRPr lang="en-US" sz="2200" b="1" dirty="0" smtClean="0"/>
          </a:p>
          <a:p>
            <a:pPr eaLnBrk="1" hangingPunct="1">
              <a:lnSpc>
                <a:spcPct val="80000"/>
              </a:lnSpc>
              <a:defRPr/>
            </a:pPr>
            <a:r>
              <a:rPr lang="en-US" sz="2200" b="1" dirty="0" smtClean="0"/>
              <a:t>Digital Citizenship Week</a:t>
            </a:r>
            <a:endParaRPr lang="en-US" sz="2200" b="1" dirty="0" smtClean="0"/>
          </a:p>
          <a:p>
            <a:pPr eaLnBrk="1" hangingPunct="1">
              <a:lnSpc>
                <a:spcPct val="80000"/>
              </a:lnSpc>
              <a:defRPr/>
            </a:pPr>
            <a:r>
              <a:rPr lang="en-US" sz="2200" b="1" dirty="0" smtClean="0"/>
              <a:t>RESPECT: R-respect </a:t>
            </a:r>
          </a:p>
          <a:p>
            <a:pPr eaLnBrk="1" hangingPunct="1">
              <a:lnSpc>
                <a:spcPct val="80000"/>
              </a:lnSpc>
              <a:buFont typeface="Wingdings 2" pitchFamily="18" charset="2"/>
              <a:buNone/>
              <a:defRPr/>
            </a:pPr>
            <a:r>
              <a:rPr lang="en-US" sz="2200" b="1" dirty="0" smtClean="0"/>
              <a:t>                       E-everyone  </a:t>
            </a:r>
          </a:p>
          <a:p>
            <a:pPr eaLnBrk="1" hangingPunct="1">
              <a:lnSpc>
                <a:spcPct val="80000"/>
              </a:lnSpc>
              <a:buFont typeface="Wingdings 2" pitchFamily="18" charset="2"/>
              <a:buNone/>
              <a:defRPr/>
            </a:pPr>
            <a:r>
              <a:rPr lang="en-US" sz="2200" b="1" dirty="0" smtClean="0"/>
              <a:t>                       S-show </a:t>
            </a:r>
          </a:p>
          <a:p>
            <a:pPr eaLnBrk="1" hangingPunct="1">
              <a:lnSpc>
                <a:spcPct val="80000"/>
              </a:lnSpc>
              <a:buFont typeface="Wingdings 2" pitchFamily="18" charset="2"/>
              <a:buNone/>
              <a:defRPr/>
            </a:pPr>
            <a:r>
              <a:rPr lang="en-US" sz="2200" b="1" dirty="0" smtClean="0"/>
              <a:t>                       P-pride </a:t>
            </a:r>
          </a:p>
          <a:p>
            <a:pPr eaLnBrk="1" hangingPunct="1">
              <a:lnSpc>
                <a:spcPct val="80000"/>
              </a:lnSpc>
              <a:buFont typeface="Wingdings 2" pitchFamily="18" charset="2"/>
              <a:buNone/>
              <a:defRPr/>
            </a:pPr>
            <a:r>
              <a:rPr lang="en-US" sz="2200" b="1" dirty="0" smtClean="0"/>
              <a:t>                       E-exhibit </a:t>
            </a:r>
          </a:p>
          <a:p>
            <a:pPr eaLnBrk="1" hangingPunct="1">
              <a:lnSpc>
                <a:spcPct val="80000"/>
              </a:lnSpc>
              <a:buFont typeface="Wingdings 2" pitchFamily="18" charset="2"/>
              <a:buNone/>
              <a:defRPr/>
            </a:pPr>
            <a:r>
              <a:rPr lang="en-US" sz="2200" b="1" dirty="0" smtClean="0"/>
              <a:t>                       C-compassion and</a:t>
            </a:r>
          </a:p>
          <a:p>
            <a:pPr eaLnBrk="1" hangingPunct="1">
              <a:lnSpc>
                <a:spcPct val="80000"/>
              </a:lnSpc>
              <a:buFont typeface="Wingdings 2" pitchFamily="18" charset="2"/>
              <a:buNone/>
              <a:defRPr/>
            </a:pPr>
            <a:r>
              <a:rPr lang="en-US" sz="2200" b="1" dirty="0" smtClean="0"/>
              <a:t>                       </a:t>
            </a:r>
            <a:r>
              <a:rPr lang="en-US" sz="2200" b="1" dirty="0" smtClean="0"/>
              <a:t>T-tolerance</a:t>
            </a:r>
          </a:p>
          <a:p>
            <a:pPr eaLnBrk="1" hangingPunct="1">
              <a:lnSpc>
                <a:spcPct val="80000"/>
              </a:lnSpc>
              <a:buFont typeface="Wingdings 2" pitchFamily="18" charset="2"/>
              <a:buNone/>
              <a:defRPr/>
            </a:pPr>
            <a:endParaRPr lang="en-US" sz="2200" b="1" dirty="0" smtClean="0"/>
          </a:p>
          <a:p>
            <a:pPr eaLnBrk="1" hangingPunct="1">
              <a:lnSpc>
                <a:spcPct val="80000"/>
              </a:lnSpc>
              <a:defRPr/>
            </a:pPr>
            <a:endParaRPr lang="en-US" sz="2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smtClean="0"/>
              <a:t>Resources</a:t>
            </a:r>
            <a:r>
              <a:rPr lang="en-US" dirty="0" smtClean="0"/>
              <a:t>	</a:t>
            </a:r>
            <a:endParaRPr lang="en-US" dirty="0"/>
          </a:p>
        </p:txBody>
      </p:sp>
      <p:sp>
        <p:nvSpPr>
          <p:cNvPr id="3" name="Content Placeholder 2"/>
          <p:cNvSpPr>
            <a:spLocks noGrp="1"/>
          </p:cNvSpPr>
          <p:nvPr>
            <p:ph sz="quarter" idx="1"/>
          </p:nvPr>
        </p:nvSpPr>
        <p:spPr>
          <a:xfrm>
            <a:off x="609600" y="1147482"/>
            <a:ext cx="8077200" cy="5181600"/>
          </a:xfrm>
        </p:spPr>
        <p:txBody>
          <a:bodyPr>
            <a:normAutofit lnSpcReduction="10000"/>
          </a:bodyPr>
          <a:lstStyle/>
          <a:p>
            <a:pPr>
              <a:buFont typeface="Arial" panose="020B0604020202020204" pitchFamily="34" charset="0"/>
              <a:buChar char="•"/>
            </a:pPr>
            <a:r>
              <a:rPr lang="en-US" sz="2200" dirty="0" smtClean="0"/>
              <a:t>Staff</a:t>
            </a:r>
          </a:p>
          <a:p>
            <a:pPr lvl="1">
              <a:buFont typeface="Arial" panose="020B0604020202020204" pitchFamily="34" charset="0"/>
              <a:buChar char="•"/>
            </a:pPr>
            <a:r>
              <a:rPr lang="en-US" sz="2200" dirty="0" smtClean="0"/>
              <a:t>(4) School Counselors</a:t>
            </a:r>
          </a:p>
          <a:p>
            <a:pPr lvl="1">
              <a:buFont typeface="Arial" panose="020B0604020202020204" pitchFamily="34" charset="0"/>
              <a:buChar char="•"/>
            </a:pPr>
            <a:r>
              <a:rPr lang="en-US" sz="2200" dirty="0" smtClean="0"/>
              <a:t>(.5) Social Worker</a:t>
            </a:r>
          </a:p>
          <a:p>
            <a:pPr lvl="1">
              <a:buFont typeface="Arial" panose="020B0604020202020204" pitchFamily="34" charset="0"/>
              <a:buChar char="•"/>
            </a:pPr>
            <a:r>
              <a:rPr lang="en-US" sz="2200" dirty="0" smtClean="0"/>
              <a:t>(1) School Psychologist</a:t>
            </a:r>
          </a:p>
          <a:p>
            <a:pPr lvl="1">
              <a:buFont typeface="Arial" panose="020B0604020202020204" pitchFamily="34" charset="0"/>
              <a:buChar char="•"/>
            </a:pPr>
            <a:r>
              <a:rPr lang="en-US" sz="2200" dirty="0" smtClean="0"/>
              <a:t>(1) Clerical Assistant</a:t>
            </a:r>
          </a:p>
          <a:p>
            <a:pPr marL="342900" lvl="1" indent="-342900">
              <a:buFont typeface="Arial" panose="020B0604020202020204" pitchFamily="34" charset="0"/>
              <a:buChar char="•"/>
            </a:pPr>
            <a:r>
              <a:rPr lang="en-US" sz="2200" dirty="0" smtClean="0"/>
              <a:t>Online Resources</a:t>
            </a:r>
          </a:p>
          <a:p>
            <a:pPr marL="617220" lvl="2" indent="-342900">
              <a:buFont typeface="Arial" panose="020B0604020202020204" pitchFamily="34" charset="0"/>
              <a:buChar char="•"/>
            </a:pPr>
            <a:r>
              <a:rPr lang="en-US" sz="2200" dirty="0" smtClean="0"/>
              <a:t>Departmental Website</a:t>
            </a:r>
          </a:p>
          <a:p>
            <a:pPr marL="617220" lvl="2" indent="-342900">
              <a:buFont typeface="Arial" panose="020B0604020202020204" pitchFamily="34" charset="0"/>
              <a:buChar char="•"/>
            </a:pPr>
            <a:r>
              <a:rPr lang="en-US" sz="2200" dirty="0" err="1" smtClean="0"/>
              <a:t>Naviance</a:t>
            </a:r>
            <a:endParaRPr lang="en-US" sz="2200" dirty="0"/>
          </a:p>
          <a:p>
            <a:pPr marL="342900" lvl="2" indent="-342900">
              <a:buFont typeface="Arial" panose="020B0604020202020204" pitchFamily="34" charset="0"/>
              <a:buChar char="•"/>
            </a:pPr>
            <a:r>
              <a:rPr lang="en-US" sz="2200" dirty="0" smtClean="0"/>
              <a:t>Guidance Newsletter</a:t>
            </a:r>
          </a:p>
          <a:p>
            <a:pPr marL="342900" lvl="2" indent="-342900">
              <a:buFont typeface="Arial" panose="020B0604020202020204" pitchFamily="34" charset="0"/>
              <a:buChar char="•"/>
            </a:pPr>
            <a:r>
              <a:rPr lang="en-US" sz="2200" dirty="0" smtClean="0"/>
              <a:t>Speakers/Presenters </a:t>
            </a:r>
          </a:p>
          <a:p>
            <a:pPr marL="891540" lvl="3" indent="-342900">
              <a:buFont typeface="Arial" panose="020B0604020202020204" pitchFamily="34" charset="0"/>
              <a:buChar char="•"/>
            </a:pPr>
            <a:r>
              <a:rPr lang="en-US" sz="2200" dirty="0" smtClean="0"/>
              <a:t>John </a:t>
            </a:r>
            <a:r>
              <a:rPr lang="en-US" sz="2200" dirty="0" err="1" smtClean="0"/>
              <a:t>Halligan</a:t>
            </a:r>
            <a:r>
              <a:rPr lang="en-US" sz="2200" dirty="0" smtClean="0"/>
              <a:t>, Ryan’s Story (2014-2015), Police Officer Galvin, </a:t>
            </a:r>
            <a:r>
              <a:rPr lang="en-US" sz="2200" dirty="0" err="1" smtClean="0"/>
              <a:t>Cybersafety</a:t>
            </a:r>
            <a:endParaRPr lang="en-US" sz="2200" dirty="0" smtClean="0"/>
          </a:p>
          <a:p>
            <a:pPr marL="342900" lvl="3" indent="-342900">
              <a:buFont typeface="Arial" panose="020B0604020202020204" pitchFamily="34" charset="0"/>
              <a:buChar char="•"/>
            </a:pPr>
            <a:r>
              <a:rPr lang="en-US" sz="2200" dirty="0" smtClean="0"/>
              <a:t>Student Organizations</a:t>
            </a:r>
          </a:p>
          <a:p>
            <a:pPr marL="617220" lvl="4" indent="-342900">
              <a:buFont typeface="Arial" panose="020B0604020202020204" pitchFamily="34" charset="0"/>
              <a:buChar char="•"/>
            </a:pPr>
            <a:r>
              <a:rPr lang="en-US" sz="2200" dirty="0" smtClean="0"/>
              <a:t>Hawk Eyes, </a:t>
            </a:r>
            <a:r>
              <a:rPr lang="en-US" sz="2200" dirty="0" smtClean="0"/>
              <a:t>Peer </a:t>
            </a:r>
            <a:r>
              <a:rPr lang="en-US" sz="2200" dirty="0"/>
              <a:t>M</a:t>
            </a:r>
            <a:r>
              <a:rPr lang="en-US" sz="2200" dirty="0" smtClean="0"/>
              <a:t>entor Programs, Peer Tutoring programs</a:t>
            </a:r>
          </a:p>
          <a:p>
            <a:pPr marL="342900" lvl="4" indent="-342900">
              <a:buFont typeface="Arial" panose="020B0604020202020204" pitchFamily="34" charset="0"/>
              <a:buChar char="•"/>
            </a:pPr>
            <a:endParaRPr lang="en-US" dirty="0" smtClean="0"/>
          </a:p>
          <a:p>
            <a:pPr marL="274320" lvl="2" indent="319088"/>
            <a:endParaRPr lang="en-US" dirty="0" smtClean="0"/>
          </a:p>
          <a:p>
            <a:pPr marL="594360" lvl="2" indent="0">
              <a:buNone/>
            </a:pPr>
            <a:endParaRPr lang="en-US" dirty="0"/>
          </a:p>
        </p:txBody>
      </p:sp>
    </p:spTree>
    <p:extLst>
      <p:ext uri="{BB962C8B-B14F-4D97-AF65-F5344CB8AC3E}">
        <p14:creationId xmlns:p14="http://schemas.microsoft.com/office/powerpoint/2010/main" val="45858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b="1" smtClean="0"/>
              <a:t>Individual Counseling</a:t>
            </a:r>
          </a:p>
        </p:txBody>
      </p:sp>
      <p:sp>
        <p:nvSpPr>
          <p:cNvPr id="10243" name="Content Placeholder 2"/>
          <p:cNvSpPr>
            <a:spLocks noGrp="1"/>
          </p:cNvSpPr>
          <p:nvPr>
            <p:ph sz="quarter" idx="1"/>
          </p:nvPr>
        </p:nvSpPr>
        <p:spPr/>
        <p:txBody>
          <a:bodyPr/>
          <a:lstStyle/>
          <a:p>
            <a:pPr eaLnBrk="1" hangingPunct="1"/>
            <a:r>
              <a:rPr lang="en-US" b="1" smtClean="0"/>
              <a:t>Crisis intervention </a:t>
            </a:r>
          </a:p>
          <a:p>
            <a:pPr eaLnBrk="1" hangingPunct="1"/>
            <a:r>
              <a:rPr lang="en-US" b="1" smtClean="0"/>
              <a:t>Conflict resolution</a:t>
            </a:r>
          </a:p>
          <a:p>
            <a:pPr eaLnBrk="1" hangingPunct="1"/>
            <a:r>
              <a:rPr lang="en-US" b="1" smtClean="0"/>
              <a:t>Academic counseling</a:t>
            </a:r>
          </a:p>
          <a:p>
            <a:pPr eaLnBrk="1" hangingPunct="1"/>
            <a:r>
              <a:rPr lang="en-US" b="1" smtClean="0"/>
              <a:t>Career counseling</a:t>
            </a:r>
          </a:p>
          <a:p>
            <a:pPr eaLnBrk="1" hangingPunct="1"/>
            <a:r>
              <a:rPr lang="en-US" b="1" smtClean="0"/>
              <a:t>Decision making skills</a:t>
            </a:r>
          </a:p>
          <a:p>
            <a:pPr eaLnBrk="1" hangingPunct="1"/>
            <a:r>
              <a:rPr lang="en-US" b="1" smtClean="0"/>
              <a:t>Organizational skills</a:t>
            </a:r>
          </a:p>
          <a:p>
            <a:pPr eaLnBrk="1" hangingPunct="1"/>
            <a:r>
              <a:rPr lang="en-US" b="1" smtClean="0"/>
              <a:t>Transition Planning</a:t>
            </a:r>
          </a:p>
          <a:p>
            <a:pPr eaLnBrk="1" hangingPunct="1"/>
            <a:r>
              <a:rPr lang="en-US" b="1" smtClean="0"/>
              <a:t>Mandated Counseling</a:t>
            </a:r>
          </a:p>
          <a:p>
            <a:pPr eaLnBrk="1" hangingPunct="1"/>
            <a:r>
              <a:rPr lang="en-US" b="1" smtClean="0"/>
              <a:t>Mediation </a:t>
            </a:r>
          </a:p>
          <a:p>
            <a:pPr eaLnBrk="1" hangingPunct="1"/>
            <a:r>
              <a:rPr lang="en-US" b="1" smtClean="0"/>
              <a:t>Counseling as needed</a:t>
            </a:r>
          </a:p>
        </p:txBody>
      </p:sp>
      <p:pic>
        <p:nvPicPr>
          <p:cNvPr id="10244" name="Picture 5" descr="C:\Documents and Settings\dcaroleo\Local Settings\Temporary Internet Files\Content.IE5\TPAGSGSF\MP900407459[1].jpg"/>
          <p:cNvPicPr>
            <a:picLocks noChangeAspect="1" noChangeArrowheads="1"/>
          </p:cNvPicPr>
          <p:nvPr/>
        </p:nvPicPr>
        <p:blipFill>
          <a:blip r:embed="rId2" cstate="print"/>
          <a:srcRect/>
          <a:stretch>
            <a:fillRect/>
          </a:stretch>
        </p:blipFill>
        <p:spPr bwMode="auto">
          <a:xfrm>
            <a:off x="4610100" y="2895600"/>
            <a:ext cx="4303713" cy="2868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274638"/>
            <a:ext cx="7772400" cy="944562"/>
          </a:xfrm>
        </p:spPr>
        <p:txBody>
          <a:bodyPr/>
          <a:lstStyle/>
          <a:p>
            <a:pPr eaLnBrk="1" hangingPunct="1"/>
            <a:r>
              <a:rPr lang="en-US" b="1" dirty="0" smtClean="0"/>
              <a:t>Group Counseling</a:t>
            </a:r>
          </a:p>
        </p:txBody>
      </p:sp>
      <p:sp>
        <p:nvSpPr>
          <p:cNvPr id="11267" name="Content Placeholder 2"/>
          <p:cNvSpPr>
            <a:spLocks noGrp="1"/>
          </p:cNvSpPr>
          <p:nvPr>
            <p:ph sz="quarter" idx="1"/>
          </p:nvPr>
        </p:nvSpPr>
        <p:spPr>
          <a:xfrm>
            <a:off x="914400" y="1447800"/>
            <a:ext cx="7772400" cy="4953000"/>
          </a:xfrm>
        </p:spPr>
        <p:txBody>
          <a:bodyPr/>
          <a:lstStyle/>
          <a:p>
            <a:pPr eaLnBrk="1" hangingPunct="1">
              <a:lnSpc>
                <a:spcPct val="80000"/>
              </a:lnSpc>
            </a:pPr>
            <a:r>
              <a:rPr lang="en-US" sz="1800" b="1" dirty="0" smtClean="0"/>
              <a:t>Stress management</a:t>
            </a:r>
            <a:endParaRPr lang="en-US" sz="1800" dirty="0" smtClean="0"/>
          </a:p>
          <a:p>
            <a:pPr eaLnBrk="1" hangingPunct="1">
              <a:lnSpc>
                <a:spcPct val="80000"/>
              </a:lnSpc>
            </a:pPr>
            <a:r>
              <a:rPr lang="en-US" sz="1800" b="1" dirty="0" smtClean="0"/>
              <a:t>Friendship group</a:t>
            </a:r>
            <a:endParaRPr lang="en-US" sz="1800" dirty="0" smtClean="0"/>
          </a:p>
          <a:p>
            <a:pPr eaLnBrk="1" hangingPunct="1">
              <a:lnSpc>
                <a:spcPct val="80000"/>
              </a:lnSpc>
            </a:pPr>
            <a:r>
              <a:rPr lang="en-US" sz="1800" b="1" dirty="0" smtClean="0"/>
              <a:t>Social skills</a:t>
            </a:r>
            <a:endParaRPr lang="en-US" sz="1800" dirty="0" smtClean="0"/>
          </a:p>
          <a:p>
            <a:pPr eaLnBrk="1" hangingPunct="1">
              <a:lnSpc>
                <a:spcPct val="80000"/>
              </a:lnSpc>
            </a:pPr>
            <a:r>
              <a:rPr lang="en-US" sz="1800" b="1" dirty="0" smtClean="0"/>
              <a:t>Bereavement</a:t>
            </a:r>
            <a:endParaRPr lang="en-US" sz="1800" dirty="0" smtClean="0"/>
          </a:p>
          <a:p>
            <a:pPr eaLnBrk="1" hangingPunct="1">
              <a:lnSpc>
                <a:spcPct val="80000"/>
              </a:lnSpc>
            </a:pPr>
            <a:r>
              <a:rPr lang="en-US" sz="1800" b="1" dirty="0" smtClean="0"/>
              <a:t>Changing Families </a:t>
            </a:r>
            <a:endParaRPr lang="en-US" sz="1800" dirty="0" smtClean="0"/>
          </a:p>
          <a:p>
            <a:pPr eaLnBrk="1" hangingPunct="1">
              <a:lnSpc>
                <a:spcPct val="80000"/>
              </a:lnSpc>
            </a:pPr>
            <a:r>
              <a:rPr lang="en-US" sz="1800" b="1" dirty="0" smtClean="0"/>
              <a:t>New student </a:t>
            </a:r>
            <a:endParaRPr lang="en-US" sz="1800" dirty="0" smtClean="0"/>
          </a:p>
          <a:p>
            <a:pPr eaLnBrk="1" hangingPunct="1">
              <a:lnSpc>
                <a:spcPct val="80000"/>
              </a:lnSpc>
            </a:pPr>
            <a:r>
              <a:rPr lang="en-US" sz="1800" b="1" dirty="0" smtClean="0"/>
              <a:t>Relational Aggression </a:t>
            </a:r>
          </a:p>
          <a:p>
            <a:pPr eaLnBrk="1" hangingPunct="1">
              <a:lnSpc>
                <a:spcPct val="80000"/>
              </a:lnSpc>
            </a:pPr>
            <a:r>
              <a:rPr lang="en-US" sz="1800" b="1" dirty="0" smtClean="0"/>
              <a:t>Organization</a:t>
            </a:r>
            <a:endParaRPr lang="en-US" sz="1800" dirty="0" smtClean="0"/>
          </a:p>
          <a:p>
            <a:pPr eaLnBrk="1" hangingPunct="1">
              <a:lnSpc>
                <a:spcPct val="80000"/>
              </a:lnSpc>
            </a:pPr>
            <a:r>
              <a:rPr lang="en-US" sz="1800" b="1" dirty="0" smtClean="0"/>
              <a:t>Study skills</a:t>
            </a:r>
            <a:endParaRPr lang="en-US" sz="1800" dirty="0" smtClean="0"/>
          </a:p>
          <a:p>
            <a:pPr eaLnBrk="1" hangingPunct="1">
              <a:lnSpc>
                <a:spcPct val="80000"/>
              </a:lnSpc>
            </a:pPr>
            <a:r>
              <a:rPr lang="en-US" sz="1800" b="1" dirty="0" smtClean="0"/>
              <a:t>Time management </a:t>
            </a:r>
            <a:endParaRPr lang="en-US" sz="1800" dirty="0" smtClean="0"/>
          </a:p>
          <a:p>
            <a:pPr eaLnBrk="1" hangingPunct="1">
              <a:lnSpc>
                <a:spcPct val="80000"/>
              </a:lnSpc>
            </a:pPr>
            <a:r>
              <a:rPr lang="en-US" sz="1800" b="1" dirty="0" smtClean="0"/>
              <a:t>Decision making  </a:t>
            </a:r>
          </a:p>
          <a:p>
            <a:pPr eaLnBrk="1" hangingPunct="1">
              <a:lnSpc>
                <a:spcPct val="80000"/>
              </a:lnSpc>
            </a:pPr>
            <a:r>
              <a:rPr lang="en-US" sz="1800" b="1" dirty="0" smtClean="0"/>
              <a:t>Self esteem </a:t>
            </a:r>
            <a:endParaRPr lang="en-US" sz="1800" dirty="0" smtClean="0"/>
          </a:p>
          <a:p>
            <a:pPr eaLnBrk="1" hangingPunct="1">
              <a:lnSpc>
                <a:spcPct val="80000"/>
              </a:lnSpc>
            </a:pPr>
            <a:r>
              <a:rPr lang="en-US" sz="1800" b="1" dirty="0" smtClean="0"/>
              <a:t>Anger management</a:t>
            </a:r>
            <a:endParaRPr lang="en-US" sz="1800" dirty="0" smtClean="0"/>
          </a:p>
          <a:p>
            <a:pPr eaLnBrk="1" hangingPunct="1">
              <a:lnSpc>
                <a:spcPct val="80000"/>
              </a:lnSpc>
            </a:pPr>
            <a:endParaRPr lang="en-US" sz="1800" dirty="0" smtClean="0"/>
          </a:p>
        </p:txBody>
      </p:sp>
      <p:sp>
        <p:nvSpPr>
          <p:cNvPr id="11268" name="TextBox 3"/>
          <p:cNvSpPr txBox="1">
            <a:spLocks noChangeArrowheads="1"/>
          </p:cNvSpPr>
          <p:nvPr/>
        </p:nvSpPr>
        <p:spPr bwMode="auto">
          <a:xfrm>
            <a:off x="5943600" y="228600"/>
            <a:ext cx="2971800" cy="1477963"/>
          </a:xfrm>
          <a:prstGeom prst="rect">
            <a:avLst/>
          </a:prstGeom>
          <a:solidFill>
            <a:srgbClr val="A50021"/>
          </a:solidFill>
          <a:ln w="9525">
            <a:noFill/>
            <a:miter lim="800000"/>
            <a:headEnd/>
            <a:tailEnd/>
          </a:ln>
        </p:spPr>
        <p:txBody>
          <a:bodyPr>
            <a:spAutoFit/>
          </a:bodyPr>
          <a:lstStyle/>
          <a:p>
            <a:r>
              <a:rPr lang="en-US">
                <a:solidFill>
                  <a:schemeClr val="bg1"/>
                </a:solidFill>
                <a:latin typeface="Californian FB" pitchFamily="18" charset="0"/>
              </a:rPr>
              <a:t>Please note that guidance counseling groups are subject to change based on the specific needs of students within our caseloads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z="3600" b="1" smtClean="0"/>
              <a:t>Social and Emotional Learning (SEL)/Classroom Lessons</a:t>
            </a:r>
          </a:p>
        </p:txBody>
      </p:sp>
      <p:sp>
        <p:nvSpPr>
          <p:cNvPr id="12291" name="Content Placeholder 2"/>
          <p:cNvSpPr>
            <a:spLocks noGrp="1"/>
          </p:cNvSpPr>
          <p:nvPr>
            <p:ph sz="quarter" idx="1"/>
          </p:nvPr>
        </p:nvSpPr>
        <p:spPr>
          <a:xfrm>
            <a:off x="914400" y="1447800"/>
            <a:ext cx="7772400" cy="5181600"/>
          </a:xfrm>
        </p:spPr>
        <p:txBody>
          <a:bodyPr/>
          <a:lstStyle/>
          <a:p>
            <a:pPr eaLnBrk="1" hangingPunct="1"/>
            <a:r>
              <a:rPr lang="en-US" dirty="0" smtClean="0"/>
              <a:t>Introduction to Guidance Lessons</a:t>
            </a:r>
          </a:p>
          <a:p>
            <a:pPr eaLnBrk="1" hangingPunct="1"/>
            <a:r>
              <a:rPr lang="en-US" dirty="0" smtClean="0"/>
              <a:t>Choices and Consequences</a:t>
            </a:r>
          </a:p>
          <a:p>
            <a:pPr eaLnBrk="1" hangingPunct="1"/>
            <a:r>
              <a:rPr lang="en-US" dirty="0" smtClean="0"/>
              <a:t>Transition programs</a:t>
            </a:r>
          </a:p>
          <a:p>
            <a:pPr eaLnBrk="1" hangingPunct="1"/>
            <a:r>
              <a:rPr lang="en-US" dirty="0" smtClean="0"/>
              <a:t>Our Changing </a:t>
            </a:r>
            <a:r>
              <a:rPr lang="en-US" dirty="0" err="1" smtClean="0"/>
              <a:t>World~Internet</a:t>
            </a:r>
            <a:r>
              <a:rPr lang="en-US" dirty="0" smtClean="0"/>
              <a:t> Safety</a:t>
            </a:r>
          </a:p>
          <a:p>
            <a:pPr eaLnBrk="1" hangingPunct="1"/>
            <a:r>
              <a:rPr lang="en-US" dirty="0" smtClean="0"/>
              <a:t>Sexual Harassment </a:t>
            </a:r>
          </a:p>
          <a:p>
            <a:pPr eaLnBrk="1" hangingPunct="1"/>
            <a:r>
              <a:rPr lang="en-US" dirty="0" smtClean="0"/>
              <a:t>Study Skills, Organizational Skills and Goal Setting </a:t>
            </a:r>
          </a:p>
          <a:p>
            <a:pPr eaLnBrk="1" hangingPunct="1"/>
            <a:r>
              <a:rPr lang="en-US" dirty="0" smtClean="0"/>
              <a:t>Tolerance and Acceptance</a:t>
            </a:r>
          </a:p>
          <a:p>
            <a:pPr eaLnBrk="1" hangingPunct="1"/>
            <a:r>
              <a:rPr lang="en-US" dirty="0" smtClean="0"/>
              <a:t>Academic Planning and Scheduling </a:t>
            </a:r>
          </a:p>
          <a:p>
            <a:pPr eaLnBrk="1" hangingPunct="1"/>
            <a:r>
              <a:rPr lang="en-US" dirty="0" smtClean="0"/>
              <a:t>RESPECT</a:t>
            </a:r>
          </a:p>
          <a:p>
            <a:pPr eaLnBrk="1" hangingPunct="1"/>
            <a:r>
              <a:rPr lang="en-US" dirty="0" smtClean="0"/>
              <a:t>High School 101/ Middle School 101</a:t>
            </a:r>
          </a:p>
          <a:p>
            <a:pPr eaLnBrk="1" hangingPunct="1"/>
            <a:r>
              <a:rPr lang="en-US" dirty="0" smtClean="0"/>
              <a:t>Career Exploration</a:t>
            </a:r>
          </a:p>
          <a:p>
            <a:pPr eaLnBrk="1" hangingPunct="1"/>
            <a:endParaRPr lang="en-US" dirty="0" smtClean="0"/>
          </a:p>
        </p:txBody>
      </p:sp>
      <p:sp>
        <p:nvSpPr>
          <p:cNvPr id="12292" name="TextBox 3"/>
          <p:cNvSpPr txBox="1">
            <a:spLocks noChangeArrowheads="1"/>
          </p:cNvSpPr>
          <p:nvPr/>
        </p:nvSpPr>
        <p:spPr bwMode="auto">
          <a:xfrm>
            <a:off x="5943600" y="1295400"/>
            <a:ext cx="3048000" cy="2246769"/>
          </a:xfrm>
          <a:prstGeom prst="rect">
            <a:avLst/>
          </a:prstGeom>
          <a:solidFill>
            <a:schemeClr val="accent2"/>
          </a:solidFill>
          <a:ln w="9525">
            <a:noFill/>
            <a:miter lim="800000"/>
            <a:headEnd/>
            <a:tailEnd/>
          </a:ln>
        </p:spPr>
        <p:txBody>
          <a:bodyPr wrap="square">
            <a:spAutoFit/>
          </a:bodyPr>
          <a:lstStyle/>
          <a:p>
            <a:r>
              <a:rPr lang="en-US" sz="2000" dirty="0">
                <a:solidFill>
                  <a:schemeClr val="bg1"/>
                </a:solidFill>
                <a:latin typeface="Californian FB" pitchFamily="18" charset="0"/>
              </a:rPr>
              <a:t>Please note that guidance classroom lessons can be individual or small/large group programs.  They are tailored to the developmental needs of the grade level .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p:cNvSpPr>
          <p:nvPr>
            <p:ph type="body" sz="half" idx="1"/>
          </p:nvPr>
        </p:nvSpPr>
        <p:spPr>
          <a:xfrm>
            <a:off x="914400" y="1371600"/>
            <a:ext cx="4114800" cy="5486400"/>
          </a:xfrm>
        </p:spPr>
        <p:txBody>
          <a:bodyPr/>
          <a:lstStyle/>
          <a:p>
            <a:pPr eaLnBrk="1" hangingPunct="1"/>
            <a:r>
              <a:rPr lang="en-US" sz="2200" b="1" smtClean="0"/>
              <a:t>CSE</a:t>
            </a:r>
            <a:r>
              <a:rPr lang="en-US" sz="2200" smtClean="0"/>
              <a:t>-Committee of Special Education Meetings</a:t>
            </a:r>
          </a:p>
          <a:p>
            <a:pPr eaLnBrk="1" hangingPunct="1"/>
            <a:r>
              <a:rPr lang="en-US" sz="2200" b="1" smtClean="0"/>
              <a:t>504 Meetings</a:t>
            </a:r>
          </a:p>
          <a:p>
            <a:pPr eaLnBrk="1" hangingPunct="1"/>
            <a:r>
              <a:rPr lang="en-US" sz="2200" b="1" smtClean="0"/>
              <a:t>408 Meetings</a:t>
            </a:r>
          </a:p>
          <a:p>
            <a:pPr eaLnBrk="1" hangingPunct="1"/>
            <a:r>
              <a:rPr lang="en-US" sz="2200" b="1" smtClean="0"/>
              <a:t>STEPS</a:t>
            </a:r>
            <a:r>
              <a:rPr lang="en-US" sz="2200" smtClean="0"/>
              <a:t>- School Team Exercising Proactive Strategies</a:t>
            </a:r>
          </a:p>
          <a:p>
            <a:pPr eaLnBrk="1" hangingPunct="1"/>
            <a:r>
              <a:rPr lang="en-US" sz="2200" b="1" smtClean="0"/>
              <a:t>Team Meetings</a:t>
            </a:r>
          </a:p>
          <a:p>
            <a:pPr eaLnBrk="1" hangingPunct="1"/>
            <a:r>
              <a:rPr lang="en-US" sz="2200" b="1" smtClean="0"/>
              <a:t>Parent/Team Meetings</a:t>
            </a:r>
          </a:p>
          <a:p>
            <a:pPr eaLnBrk="1" hangingPunct="1"/>
            <a:r>
              <a:rPr lang="en-US" sz="2200" b="1" smtClean="0"/>
              <a:t>Articulation/Transition Meetings</a:t>
            </a:r>
          </a:p>
          <a:p>
            <a:pPr eaLnBrk="1" hangingPunct="1"/>
            <a:r>
              <a:rPr lang="en-US" sz="2200" b="1" smtClean="0"/>
              <a:t>Guidance Department Meetings</a:t>
            </a:r>
          </a:p>
          <a:p>
            <a:pPr eaLnBrk="1" hangingPunct="1"/>
            <a:r>
              <a:rPr lang="en-US" sz="2200" b="1" smtClean="0"/>
              <a:t>District Wide Guidance Department Meetings</a:t>
            </a:r>
          </a:p>
          <a:p>
            <a:pPr eaLnBrk="1" hangingPunct="1"/>
            <a:endParaRPr lang="en-US" sz="2200" b="1" smtClean="0"/>
          </a:p>
        </p:txBody>
      </p:sp>
      <p:pic>
        <p:nvPicPr>
          <p:cNvPr id="13315" name="Picture 4" descr="MPj04394500000[1]"/>
          <p:cNvPicPr>
            <a:picLocks noGrp="1" noChangeAspect="1" noChangeArrowheads="1"/>
          </p:cNvPicPr>
          <p:nvPr>
            <p:ph sz="half" idx="2"/>
          </p:nvPr>
        </p:nvPicPr>
        <p:blipFill>
          <a:blip r:embed="rId3" cstate="print"/>
          <a:srcRect/>
          <a:stretch>
            <a:fillRect/>
          </a:stretch>
        </p:blipFill>
        <p:spPr>
          <a:xfrm>
            <a:off x="5562600" y="3505200"/>
            <a:ext cx="3124200" cy="2933700"/>
          </a:xfrm>
        </p:spPr>
      </p:pic>
      <p:sp>
        <p:nvSpPr>
          <p:cNvPr id="13316" name="Title 4"/>
          <p:cNvSpPr>
            <a:spLocks noGrp="1"/>
          </p:cNvSpPr>
          <p:nvPr>
            <p:ph type="title"/>
          </p:nvPr>
        </p:nvSpPr>
        <p:spPr>
          <a:xfrm>
            <a:off x="914400" y="274638"/>
            <a:ext cx="7772400" cy="868362"/>
          </a:xfrm>
        </p:spPr>
        <p:txBody>
          <a:bodyPr/>
          <a:lstStyle/>
          <a:p>
            <a:pPr eaLnBrk="1" hangingPunct="1"/>
            <a:r>
              <a:rPr lang="en-US" dirty="0" smtClean="0"/>
              <a:t>Articulation and Advocacy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1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2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2160</TotalTime>
  <Words>862</Words>
  <Application>Microsoft Office PowerPoint</Application>
  <PresentationFormat>On-screen Show (4:3)</PresentationFormat>
  <Paragraphs>192</Paragraphs>
  <Slides>15</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Arial</vt:lpstr>
      <vt:lpstr>Calibri</vt:lpstr>
      <vt:lpstr>Californian FB</vt:lpstr>
      <vt:lpstr>Franklin Gothic Book</vt:lpstr>
      <vt:lpstr>Perpetua</vt:lpstr>
      <vt:lpstr>Wingdings 2</vt:lpstr>
      <vt:lpstr>Equity</vt:lpstr>
      <vt:lpstr>1_Equity</vt:lpstr>
      <vt:lpstr>2_Equity</vt:lpstr>
      <vt:lpstr>Plainview-Old Bethpage  Middle School </vt:lpstr>
      <vt:lpstr>PowerPoint Presentation</vt:lpstr>
      <vt:lpstr>Mission Statement</vt:lpstr>
      <vt:lpstr>School-wide Initiatives</vt:lpstr>
      <vt:lpstr>Resources </vt:lpstr>
      <vt:lpstr>Individual Counseling</vt:lpstr>
      <vt:lpstr>Group Counseling</vt:lpstr>
      <vt:lpstr>Social and Emotional Learning (SEL)/Classroom Lessons</vt:lpstr>
      <vt:lpstr>Articulation and Advocacy</vt:lpstr>
      <vt:lpstr>Parent/Orientation Programs</vt:lpstr>
      <vt:lpstr>Scheduling</vt:lpstr>
      <vt:lpstr>Community Outreach</vt:lpstr>
      <vt:lpstr>Program Assessment</vt:lpstr>
      <vt:lpstr>Guidance Program Assessment Form</vt:lpstr>
      <vt:lpstr> Timeline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Mattlin Middle School </dc:title>
  <dc:creator>csoupios</dc:creator>
  <cp:lastModifiedBy>Laurie Lynn</cp:lastModifiedBy>
  <cp:revision>163</cp:revision>
  <dcterms:created xsi:type="dcterms:W3CDTF">2011-09-26T17:21:28Z</dcterms:created>
  <dcterms:modified xsi:type="dcterms:W3CDTF">2015-03-16T15:34:25Z</dcterms:modified>
</cp:coreProperties>
</file>