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diagrams/colors1.xml" ContentType="application/vnd.openxmlformats-officedocument.drawingml.diagramColors+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wmf" ContentType="image/x-wmf"/>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Default Extension="wav" ContentType="audio/wav"/>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4"/>
  </p:notesMasterIdLst>
  <p:sldIdLst>
    <p:sldId id="256" r:id="rId2"/>
    <p:sldId id="265" r:id="rId3"/>
    <p:sldId id="257" r:id="rId4"/>
    <p:sldId id="260" r:id="rId5"/>
    <p:sldId id="264" r:id="rId6"/>
    <p:sldId id="258" r:id="rId7"/>
    <p:sldId id="259" r:id="rId8"/>
    <p:sldId id="268" r:id="rId9"/>
    <p:sldId id="263" r:id="rId10"/>
    <p:sldId id="266" r:id="rId11"/>
    <p:sldId id="269" r:id="rId12"/>
    <p:sldId id="270" r:id="rId13"/>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50021"/>
    <a:srgbClr val="CC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342" autoAdjust="0"/>
    <p:restoredTop sz="86420" autoAdjust="0"/>
  </p:normalViewPr>
  <p:slideViewPr>
    <p:cSldViewPr>
      <p:cViewPr>
        <p:scale>
          <a:sx n="70" d="100"/>
          <a:sy n="70" d="100"/>
        </p:scale>
        <p:origin x="-558" y="-19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3EB1EE7-5FFC-4E24-BF97-D0527710F8CE}" type="doc">
      <dgm:prSet loTypeId="urn:microsoft.com/office/officeart/2005/8/layout/cycle6" loCatId="cycle" qsTypeId="urn:microsoft.com/office/officeart/2005/8/quickstyle/simple1" qsCatId="simple" csTypeId="urn:microsoft.com/office/officeart/2005/8/colors/accent1_2" csCatId="accent1" phldr="1"/>
      <dgm:spPr/>
      <dgm:t>
        <a:bodyPr/>
        <a:lstStyle/>
        <a:p>
          <a:endParaRPr lang="en-US"/>
        </a:p>
      </dgm:t>
    </dgm:pt>
    <dgm:pt modelId="{10189C17-56E9-4EA2-BE1E-8849E9D8244E}">
      <dgm:prSet phldrT="[Text]"/>
      <dgm:spPr/>
      <dgm:t>
        <a:bodyPr/>
        <a:lstStyle/>
        <a:p>
          <a:r>
            <a:rPr lang="en-US" dirty="0" smtClean="0"/>
            <a:t>Parent Orientation Programs</a:t>
          </a:r>
          <a:endParaRPr lang="en-US" dirty="0"/>
        </a:p>
      </dgm:t>
    </dgm:pt>
    <dgm:pt modelId="{CD042C57-5115-4D3B-B3E8-DEB27F873D30}" type="parTrans" cxnId="{A230ED59-C997-4962-B51C-6A58FAC78AD9}">
      <dgm:prSet/>
      <dgm:spPr/>
      <dgm:t>
        <a:bodyPr/>
        <a:lstStyle/>
        <a:p>
          <a:endParaRPr lang="en-US"/>
        </a:p>
      </dgm:t>
    </dgm:pt>
    <dgm:pt modelId="{0DC1E4A6-3F3B-4667-B90F-82A752678854}" type="sibTrans" cxnId="{A230ED59-C997-4962-B51C-6A58FAC78AD9}">
      <dgm:prSet/>
      <dgm:spPr/>
      <dgm:t>
        <a:bodyPr/>
        <a:lstStyle/>
        <a:p>
          <a:endParaRPr lang="en-US" dirty="0"/>
        </a:p>
      </dgm:t>
    </dgm:pt>
    <dgm:pt modelId="{37374021-7B1E-4029-9CEF-B2FBE61814FC}">
      <dgm:prSet phldrT="[Text]"/>
      <dgm:spPr/>
      <dgm:t>
        <a:bodyPr/>
        <a:lstStyle/>
        <a:p>
          <a:r>
            <a:rPr lang="en-US" dirty="0" smtClean="0"/>
            <a:t>Classroom </a:t>
          </a:r>
          <a:br>
            <a:rPr lang="en-US" dirty="0" smtClean="0"/>
          </a:br>
          <a:r>
            <a:rPr lang="en-US" dirty="0" smtClean="0"/>
            <a:t>Lessons</a:t>
          </a:r>
          <a:endParaRPr lang="en-US" dirty="0"/>
        </a:p>
      </dgm:t>
    </dgm:pt>
    <dgm:pt modelId="{6BCA8E63-C51F-4C2B-87DF-F44B669A1B08}" type="parTrans" cxnId="{F7A6A167-90AB-4520-8AB6-86A95A4A8A61}">
      <dgm:prSet/>
      <dgm:spPr/>
      <dgm:t>
        <a:bodyPr/>
        <a:lstStyle/>
        <a:p>
          <a:endParaRPr lang="en-US"/>
        </a:p>
      </dgm:t>
    </dgm:pt>
    <dgm:pt modelId="{E61E11E9-F144-424D-BB49-D7E703C97415}" type="sibTrans" cxnId="{F7A6A167-90AB-4520-8AB6-86A95A4A8A61}">
      <dgm:prSet/>
      <dgm:spPr/>
      <dgm:t>
        <a:bodyPr/>
        <a:lstStyle/>
        <a:p>
          <a:endParaRPr lang="en-US" dirty="0"/>
        </a:p>
      </dgm:t>
    </dgm:pt>
    <dgm:pt modelId="{A363F515-6F95-4E73-BE22-A477A086907F}">
      <dgm:prSet phldrT="[Text]"/>
      <dgm:spPr/>
      <dgm:t>
        <a:bodyPr/>
        <a:lstStyle/>
        <a:p>
          <a:r>
            <a:rPr lang="en-US" dirty="0" smtClean="0"/>
            <a:t>School Wide Initiatives</a:t>
          </a:r>
          <a:endParaRPr lang="en-US" dirty="0"/>
        </a:p>
      </dgm:t>
    </dgm:pt>
    <dgm:pt modelId="{0DC96806-1053-4AF3-B587-80AEE0431CD9}" type="parTrans" cxnId="{3BA4AB34-A76D-4790-B1EC-D6514FEB9E30}">
      <dgm:prSet/>
      <dgm:spPr/>
      <dgm:t>
        <a:bodyPr/>
        <a:lstStyle/>
        <a:p>
          <a:endParaRPr lang="en-US"/>
        </a:p>
      </dgm:t>
    </dgm:pt>
    <dgm:pt modelId="{599BA321-0BF3-42C3-8C3F-A280C0B96BB6}" type="sibTrans" cxnId="{3BA4AB34-A76D-4790-B1EC-D6514FEB9E30}">
      <dgm:prSet/>
      <dgm:spPr/>
      <dgm:t>
        <a:bodyPr/>
        <a:lstStyle/>
        <a:p>
          <a:endParaRPr lang="en-US" dirty="0"/>
        </a:p>
      </dgm:t>
    </dgm:pt>
    <dgm:pt modelId="{D26973A0-9984-4A91-BECC-C3F9AFDBE9E8}">
      <dgm:prSet phldrT="[Text]"/>
      <dgm:spPr/>
      <dgm:t>
        <a:bodyPr/>
        <a:lstStyle/>
        <a:p>
          <a:r>
            <a:rPr lang="en-US" dirty="0" smtClean="0"/>
            <a:t>Parent Resources</a:t>
          </a:r>
          <a:endParaRPr lang="en-US" dirty="0"/>
        </a:p>
      </dgm:t>
    </dgm:pt>
    <dgm:pt modelId="{64616150-DD10-4EED-935D-D31B85535C9A}" type="parTrans" cxnId="{D89A4575-485B-485B-9DA3-C0ECF97573D1}">
      <dgm:prSet/>
      <dgm:spPr/>
      <dgm:t>
        <a:bodyPr/>
        <a:lstStyle/>
        <a:p>
          <a:endParaRPr lang="en-US"/>
        </a:p>
      </dgm:t>
    </dgm:pt>
    <dgm:pt modelId="{164A4BFE-718B-4144-A6F1-2BF59C067932}" type="sibTrans" cxnId="{D89A4575-485B-485B-9DA3-C0ECF97573D1}">
      <dgm:prSet/>
      <dgm:spPr/>
      <dgm:t>
        <a:bodyPr/>
        <a:lstStyle/>
        <a:p>
          <a:endParaRPr lang="en-US" dirty="0"/>
        </a:p>
      </dgm:t>
    </dgm:pt>
    <dgm:pt modelId="{B63095BA-321F-442C-B925-23B417879966}">
      <dgm:prSet phldrT="[Text]"/>
      <dgm:spPr/>
      <dgm:t>
        <a:bodyPr/>
        <a:lstStyle/>
        <a:p>
          <a:r>
            <a:rPr lang="en-US" dirty="0" smtClean="0"/>
            <a:t>Community Outreach</a:t>
          </a:r>
          <a:endParaRPr lang="en-US" dirty="0"/>
        </a:p>
      </dgm:t>
    </dgm:pt>
    <dgm:pt modelId="{C35586BA-5223-4557-8E7E-E02D4FD3F889}" type="parTrans" cxnId="{BF0A4971-7701-4650-A193-4212A53256C8}">
      <dgm:prSet/>
      <dgm:spPr/>
      <dgm:t>
        <a:bodyPr/>
        <a:lstStyle/>
        <a:p>
          <a:endParaRPr lang="en-US"/>
        </a:p>
      </dgm:t>
    </dgm:pt>
    <dgm:pt modelId="{E558478A-1994-46F1-B365-FA7D17BEE39E}" type="sibTrans" cxnId="{BF0A4971-7701-4650-A193-4212A53256C8}">
      <dgm:prSet/>
      <dgm:spPr/>
      <dgm:t>
        <a:bodyPr/>
        <a:lstStyle/>
        <a:p>
          <a:endParaRPr lang="en-US" dirty="0"/>
        </a:p>
      </dgm:t>
    </dgm:pt>
    <dgm:pt modelId="{4C80C973-1870-43BD-A7EC-5A4A5E459663}">
      <dgm:prSet phldrT="[Text]"/>
      <dgm:spPr/>
      <dgm:t>
        <a:bodyPr/>
        <a:lstStyle/>
        <a:p>
          <a:r>
            <a:rPr lang="en-US" dirty="0" smtClean="0"/>
            <a:t>Individual</a:t>
          </a:r>
          <a:br>
            <a:rPr lang="en-US" dirty="0" smtClean="0"/>
          </a:br>
          <a:r>
            <a:rPr lang="en-US" dirty="0" smtClean="0"/>
            <a:t>Counseling</a:t>
          </a:r>
          <a:endParaRPr lang="en-US" dirty="0"/>
        </a:p>
      </dgm:t>
    </dgm:pt>
    <dgm:pt modelId="{E6CF8D16-1B97-49E2-8FD8-8BB965AFC361}" type="parTrans" cxnId="{1CD47853-CAA7-4A3E-9D1D-AC4FDB98B540}">
      <dgm:prSet/>
      <dgm:spPr/>
      <dgm:t>
        <a:bodyPr/>
        <a:lstStyle/>
        <a:p>
          <a:endParaRPr lang="en-US"/>
        </a:p>
      </dgm:t>
    </dgm:pt>
    <dgm:pt modelId="{CB2B75C5-1499-4D06-A96C-61FB9154A82E}" type="sibTrans" cxnId="{1CD47853-CAA7-4A3E-9D1D-AC4FDB98B540}">
      <dgm:prSet/>
      <dgm:spPr/>
      <dgm:t>
        <a:bodyPr/>
        <a:lstStyle/>
        <a:p>
          <a:endParaRPr lang="en-US" dirty="0"/>
        </a:p>
      </dgm:t>
    </dgm:pt>
    <dgm:pt modelId="{20CE87DC-6522-48CE-A83C-815F574130DD}">
      <dgm:prSet phldrT="[Text]"/>
      <dgm:spPr/>
      <dgm:t>
        <a:bodyPr/>
        <a:lstStyle/>
        <a:p>
          <a:r>
            <a:rPr lang="en-US" dirty="0" smtClean="0"/>
            <a:t>Group</a:t>
          </a:r>
          <a:br>
            <a:rPr lang="en-US" dirty="0" smtClean="0"/>
          </a:br>
          <a:r>
            <a:rPr lang="en-US" dirty="0" smtClean="0"/>
            <a:t>Counseling</a:t>
          </a:r>
          <a:endParaRPr lang="en-US" dirty="0"/>
        </a:p>
      </dgm:t>
    </dgm:pt>
    <dgm:pt modelId="{C703C011-F641-47A6-B114-7AFF2EBEFFF1}" type="parTrans" cxnId="{B7BDB2AD-91A6-42BD-860E-8FD8C5432992}">
      <dgm:prSet/>
      <dgm:spPr/>
      <dgm:t>
        <a:bodyPr/>
        <a:lstStyle/>
        <a:p>
          <a:endParaRPr lang="en-US"/>
        </a:p>
      </dgm:t>
    </dgm:pt>
    <dgm:pt modelId="{31DA7A3A-04CC-482B-96E8-CC991FDB3EC2}" type="sibTrans" cxnId="{B7BDB2AD-91A6-42BD-860E-8FD8C5432992}">
      <dgm:prSet/>
      <dgm:spPr/>
      <dgm:t>
        <a:bodyPr/>
        <a:lstStyle/>
        <a:p>
          <a:endParaRPr lang="en-US" dirty="0"/>
        </a:p>
      </dgm:t>
    </dgm:pt>
    <dgm:pt modelId="{64A81404-336B-493E-B2CB-5A56D86F7638}">
      <dgm:prSet phldrT="[Text]"/>
      <dgm:spPr/>
      <dgm:t>
        <a:bodyPr/>
        <a:lstStyle/>
        <a:p>
          <a:r>
            <a:rPr lang="en-US" dirty="0" smtClean="0"/>
            <a:t>Articulation and </a:t>
          </a:r>
          <a:br>
            <a:rPr lang="en-US" dirty="0" smtClean="0"/>
          </a:br>
          <a:r>
            <a:rPr lang="en-US" dirty="0" smtClean="0"/>
            <a:t>Advocacy</a:t>
          </a:r>
          <a:endParaRPr lang="en-US" dirty="0"/>
        </a:p>
      </dgm:t>
    </dgm:pt>
    <dgm:pt modelId="{DFEEA1FF-2038-4DA1-9496-7ED106F59F3E}" type="parTrans" cxnId="{9D2A8B1D-7991-41D9-87FB-73B9031327BD}">
      <dgm:prSet/>
      <dgm:spPr/>
      <dgm:t>
        <a:bodyPr/>
        <a:lstStyle/>
        <a:p>
          <a:endParaRPr lang="en-US"/>
        </a:p>
      </dgm:t>
    </dgm:pt>
    <dgm:pt modelId="{E3AC824C-260E-49DB-88C9-D37731F411F7}" type="sibTrans" cxnId="{9D2A8B1D-7991-41D9-87FB-73B9031327BD}">
      <dgm:prSet/>
      <dgm:spPr/>
      <dgm:t>
        <a:bodyPr/>
        <a:lstStyle/>
        <a:p>
          <a:endParaRPr lang="en-US" dirty="0"/>
        </a:p>
      </dgm:t>
    </dgm:pt>
    <dgm:pt modelId="{7C6BE775-5910-4A35-8247-76ED47F8C1CC}" type="pres">
      <dgm:prSet presAssocID="{63EB1EE7-5FFC-4E24-BF97-D0527710F8CE}" presName="cycle" presStyleCnt="0">
        <dgm:presLayoutVars>
          <dgm:dir/>
          <dgm:resizeHandles val="exact"/>
        </dgm:presLayoutVars>
      </dgm:prSet>
      <dgm:spPr/>
      <dgm:t>
        <a:bodyPr/>
        <a:lstStyle/>
        <a:p>
          <a:endParaRPr lang="en-US"/>
        </a:p>
      </dgm:t>
    </dgm:pt>
    <dgm:pt modelId="{5D3599B0-314B-459B-ACAF-96218911D09C}" type="pres">
      <dgm:prSet presAssocID="{4C80C973-1870-43BD-A7EC-5A4A5E459663}" presName="node" presStyleLbl="node1" presStyleIdx="0" presStyleCnt="8">
        <dgm:presLayoutVars>
          <dgm:bulletEnabled val="1"/>
        </dgm:presLayoutVars>
      </dgm:prSet>
      <dgm:spPr/>
      <dgm:t>
        <a:bodyPr/>
        <a:lstStyle/>
        <a:p>
          <a:endParaRPr lang="en-US"/>
        </a:p>
      </dgm:t>
    </dgm:pt>
    <dgm:pt modelId="{2D366508-C9E4-4153-8000-5FCF006C716F}" type="pres">
      <dgm:prSet presAssocID="{4C80C973-1870-43BD-A7EC-5A4A5E459663}" presName="spNode" presStyleCnt="0"/>
      <dgm:spPr/>
    </dgm:pt>
    <dgm:pt modelId="{B18B38ED-2BDE-4495-B4C3-558361A2D819}" type="pres">
      <dgm:prSet presAssocID="{CB2B75C5-1499-4D06-A96C-61FB9154A82E}" presName="sibTrans" presStyleLbl="sibTrans1D1" presStyleIdx="0" presStyleCnt="8"/>
      <dgm:spPr/>
      <dgm:t>
        <a:bodyPr/>
        <a:lstStyle/>
        <a:p>
          <a:endParaRPr lang="en-US"/>
        </a:p>
      </dgm:t>
    </dgm:pt>
    <dgm:pt modelId="{B82314CA-8CC8-40B5-BCCC-8724C3DAB900}" type="pres">
      <dgm:prSet presAssocID="{20CE87DC-6522-48CE-A83C-815F574130DD}" presName="node" presStyleLbl="node1" presStyleIdx="1" presStyleCnt="8">
        <dgm:presLayoutVars>
          <dgm:bulletEnabled val="1"/>
        </dgm:presLayoutVars>
      </dgm:prSet>
      <dgm:spPr/>
      <dgm:t>
        <a:bodyPr/>
        <a:lstStyle/>
        <a:p>
          <a:endParaRPr lang="en-US"/>
        </a:p>
      </dgm:t>
    </dgm:pt>
    <dgm:pt modelId="{6CF940F7-BCDF-4618-813D-80B25B187CF7}" type="pres">
      <dgm:prSet presAssocID="{20CE87DC-6522-48CE-A83C-815F574130DD}" presName="spNode" presStyleCnt="0"/>
      <dgm:spPr/>
    </dgm:pt>
    <dgm:pt modelId="{AE395A4B-97C6-4213-B7CE-C1419F004748}" type="pres">
      <dgm:prSet presAssocID="{31DA7A3A-04CC-482B-96E8-CC991FDB3EC2}" presName="sibTrans" presStyleLbl="sibTrans1D1" presStyleIdx="1" presStyleCnt="8"/>
      <dgm:spPr/>
      <dgm:t>
        <a:bodyPr/>
        <a:lstStyle/>
        <a:p>
          <a:endParaRPr lang="en-US"/>
        </a:p>
      </dgm:t>
    </dgm:pt>
    <dgm:pt modelId="{B3FBE117-4637-48B3-B853-E04CA809094B}" type="pres">
      <dgm:prSet presAssocID="{10189C17-56E9-4EA2-BE1E-8849E9D8244E}" presName="node" presStyleLbl="node1" presStyleIdx="2" presStyleCnt="8">
        <dgm:presLayoutVars>
          <dgm:bulletEnabled val="1"/>
        </dgm:presLayoutVars>
      </dgm:prSet>
      <dgm:spPr/>
      <dgm:t>
        <a:bodyPr/>
        <a:lstStyle/>
        <a:p>
          <a:endParaRPr lang="en-US"/>
        </a:p>
      </dgm:t>
    </dgm:pt>
    <dgm:pt modelId="{3748F3EB-D384-494E-90D5-FC8DE35DE10A}" type="pres">
      <dgm:prSet presAssocID="{10189C17-56E9-4EA2-BE1E-8849E9D8244E}" presName="spNode" presStyleCnt="0"/>
      <dgm:spPr/>
    </dgm:pt>
    <dgm:pt modelId="{3E73FB38-AD14-4AEA-92B3-0EADAA921EB4}" type="pres">
      <dgm:prSet presAssocID="{0DC1E4A6-3F3B-4667-B90F-82A752678854}" presName="sibTrans" presStyleLbl="sibTrans1D1" presStyleIdx="2" presStyleCnt="8"/>
      <dgm:spPr/>
      <dgm:t>
        <a:bodyPr/>
        <a:lstStyle/>
        <a:p>
          <a:endParaRPr lang="en-US"/>
        </a:p>
      </dgm:t>
    </dgm:pt>
    <dgm:pt modelId="{BCAFF180-6469-4AED-8A6C-DFCD9133D2A7}" type="pres">
      <dgm:prSet presAssocID="{37374021-7B1E-4029-9CEF-B2FBE61814FC}" presName="node" presStyleLbl="node1" presStyleIdx="3" presStyleCnt="8">
        <dgm:presLayoutVars>
          <dgm:bulletEnabled val="1"/>
        </dgm:presLayoutVars>
      </dgm:prSet>
      <dgm:spPr/>
      <dgm:t>
        <a:bodyPr/>
        <a:lstStyle/>
        <a:p>
          <a:endParaRPr lang="en-US"/>
        </a:p>
      </dgm:t>
    </dgm:pt>
    <dgm:pt modelId="{0A914654-97B6-45C7-8230-91F5D787668F}" type="pres">
      <dgm:prSet presAssocID="{37374021-7B1E-4029-9CEF-B2FBE61814FC}" presName="spNode" presStyleCnt="0"/>
      <dgm:spPr/>
    </dgm:pt>
    <dgm:pt modelId="{6BEDE3B9-3547-42DC-9CE6-85B38CF38A91}" type="pres">
      <dgm:prSet presAssocID="{E61E11E9-F144-424D-BB49-D7E703C97415}" presName="sibTrans" presStyleLbl="sibTrans1D1" presStyleIdx="3" presStyleCnt="8"/>
      <dgm:spPr/>
      <dgm:t>
        <a:bodyPr/>
        <a:lstStyle/>
        <a:p>
          <a:endParaRPr lang="en-US"/>
        </a:p>
      </dgm:t>
    </dgm:pt>
    <dgm:pt modelId="{1EC20629-2713-4BD8-B0FA-16C7E497756A}" type="pres">
      <dgm:prSet presAssocID="{A363F515-6F95-4E73-BE22-A477A086907F}" presName="node" presStyleLbl="node1" presStyleIdx="4" presStyleCnt="8">
        <dgm:presLayoutVars>
          <dgm:bulletEnabled val="1"/>
        </dgm:presLayoutVars>
      </dgm:prSet>
      <dgm:spPr/>
      <dgm:t>
        <a:bodyPr/>
        <a:lstStyle/>
        <a:p>
          <a:endParaRPr lang="en-US"/>
        </a:p>
      </dgm:t>
    </dgm:pt>
    <dgm:pt modelId="{FB6275DF-45E4-4D74-91DA-9CBA39477B7F}" type="pres">
      <dgm:prSet presAssocID="{A363F515-6F95-4E73-BE22-A477A086907F}" presName="spNode" presStyleCnt="0"/>
      <dgm:spPr/>
    </dgm:pt>
    <dgm:pt modelId="{2DB28BFD-0897-4F86-A776-9E04FEAE38ED}" type="pres">
      <dgm:prSet presAssocID="{599BA321-0BF3-42C3-8C3F-A280C0B96BB6}" presName="sibTrans" presStyleLbl="sibTrans1D1" presStyleIdx="4" presStyleCnt="8"/>
      <dgm:spPr/>
      <dgm:t>
        <a:bodyPr/>
        <a:lstStyle/>
        <a:p>
          <a:endParaRPr lang="en-US"/>
        </a:p>
      </dgm:t>
    </dgm:pt>
    <dgm:pt modelId="{2583DB82-E6D0-4BC4-BCBE-D0A291FC3FB1}" type="pres">
      <dgm:prSet presAssocID="{D26973A0-9984-4A91-BECC-C3F9AFDBE9E8}" presName="node" presStyleLbl="node1" presStyleIdx="5" presStyleCnt="8">
        <dgm:presLayoutVars>
          <dgm:bulletEnabled val="1"/>
        </dgm:presLayoutVars>
      </dgm:prSet>
      <dgm:spPr/>
      <dgm:t>
        <a:bodyPr/>
        <a:lstStyle/>
        <a:p>
          <a:endParaRPr lang="en-US"/>
        </a:p>
      </dgm:t>
    </dgm:pt>
    <dgm:pt modelId="{E5611C29-6C35-4263-88D0-7B8A2EAE088A}" type="pres">
      <dgm:prSet presAssocID="{D26973A0-9984-4A91-BECC-C3F9AFDBE9E8}" presName="spNode" presStyleCnt="0"/>
      <dgm:spPr/>
    </dgm:pt>
    <dgm:pt modelId="{DD80BB54-5418-4F15-A5B8-E69A7D8EDD9F}" type="pres">
      <dgm:prSet presAssocID="{164A4BFE-718B-4144-A6F1-2BF59C067932}" presName="sibTrans" presStyleLbl="sibTrans1D1" presStyleIdx="5" presStyleCnt="8"/>
      <dgm:spPr/>
      <dgm:t>
        <a:bodyPr/>
        <a:lstStyle/>
        <a:p>
          <a:endParaRPr lang="en-US"/>
        </a:p>
      </dgm:t>
    </dgm:pt>
    <dgm:pt modelId="{D2C602B8-D0BC-4C91-AB61-8F6BDFACF027}" type="pres">
      <dgm:prSet presAssocID="{B63095BA-321F-442C-B925-23B417879966}" presName="node" presStyleLbl="node1" presStyleIdx="6" presStyleCnt="8" custRadScaleRad="96531" custRadScaleInc="3067">
        <dgm:presLayoutVars>
          <dgm:bulletEnabled val="1"/>
        </dgm:presLayoutVars>
      </dgm:prSet>
      <dgm:spPr/>
      <dgm:t>
        <a:bodyPr/>
        <a:lstStyle/>
        <a:p>
          <a:endParaRPr lang="en-US"/>
        </a:p>
      </dgm:t>
    </dgm:pt>
    <dgm:pt modelId="{047ABA1C-BB0B-4988-B7BB-99839A7AD992}" type="pres">
      <dgm:prSet presAssocID="{B63095BA-321F-442C-B925-23B417879966}" presName="spNode" presStyleCnt="0"/>
      <dgm:spPr/>
    </dgm:pt>
    <dgm:pt modelId="{A1AAF711-0AEA-42F7-9DCE-A136A76C1BDE}" type="pres">
      <dgm:prSet presAssocID="{E558478A-1994-46F1-B365-FA7D17BEE39E}" presName="sibTrans" presStyleLbl="sibTrans1D1" presStyleIdx="6" presStyleCnt="8"/>
      <dgm:spPr/>
      <dgm:t>
        <a:bodyPr/>
        <a:lstStyle/>
        <a:p>
          <a:endParaRPr lang="en-US"/>
        </a:p>
      </dgm:t>
    </dgm:pt>
    <dgm:pt modelId="{1139E371-2ABF-4AB0-B9E7-5E0075432FC0}" type="pres">
      <dgm:prSet presAssocID="{64A81404-336B-493E-B2CB-5A56D86F7638}" presName="node" presStyleLbl="node1" presStyleIdx="7" presStyleCnt="8">
        <dgm:presLayoutVars>
          <dgm:bulletEnabled val="1"/>
        </dgm:presLayoutVars>
      </dgm:prSet>
      <dgm:spPr/>
      <dgm:t>
        <a:bodyPr/>
        <a:lstStyle/>
        <a:p>
          <a:endParaRPr lang="en-US"/>
        </a:p>
      </dgm:t>
    </dgm:pt>
    <dgm:pt modelId="{7728FCFD-E89A-43AF-8321-AA15343E04C7}" type="pres">
      <dgm:prSet presAssocID="{64A81404-336B-493E-B2CB-5A56D86F7638}" presName="spNode" presStyleCnt="0"/>
      <dgm:spPr/>
    </dgm:pt>
    <dgm:pt modelId="{6B46D451-EA62-446B-8C16-23DF3093B686}" type="pres">
      <dgm:prSet presAssocID="{E3AC824C-260E-49DB-88C9-D37731F411F7}" presName="sibTrans" presStyleLbl="sibTrans1D1" presStyleIdx="7" presStyleCnt="8"/>
      <dgm:spPr/>
      <dgm:t>
        <a:bodyPr/>
        <a:lstStyle/>
        <a:p>
          <a:endParaRPr lang="en-US"/>
        </a:p>
      </dgm:t>
    </dgm:pt>
  </dgm:ptLst>
  <dgm:cxnLst>
    <dgm:cxn modelId="{4DDC715A-343D-4387-88EC-EA7536C0DD33}" type="presOf" srcId="{CB2B75C5-1499-4D06-A96C-61FB9154A82E}" destId="{B18B38ED-2BDE-4495-B4C3-558361A2D819}" srcOrd="0" destOrd="0" presId="urn:microsoft.com/office/officeart/2005/8/layout/cycle6"/>
    <dgm:cxn modelId="{72871578-D6C1-4641-A51A-27229587B6B2}" type="presOf" srcId="{64A81404-336B-493E-B2CB-5A56D86F7638}" destId="{1139E371-2ABF-4AB0-B9E7-5E0075432FC0}" srcOrd="0" destOrd="0" presId="urn:microsoft.com/office/officeart/2005/8/layout/cycle6"/>
    <dgm:cxn modelId="{B7BDB2AD-91A6-42BD-860E-8FD8C5432992}" srcId="{63EB1EE7-5FFC-4E24-BF97-D0527710F8CE}" destId="{20CE87DC-6522-48CE-A83C-815F574130DD}" srcOrd="1" destOrd="0" parTransId="{C703C011-F641-47A6-B114-7AFF2EBEFFF1}" sibTransId="{31DA7A3A-04CC-482B-96E8-CC991FDB3EC2}"/>
    <dgm:cxn modelId="{F7A6A167-90AB-4520-8AB6-86A95A4A8A61}" srcId="{63EB1EE7-5FFC-4E24-BF97-D0527710F8CE}" destId="{37374021-7B1E-4029-9CEF-B2FBE61814FC}" srcOrd="3" destOrd="0" parTransId="{6BCA8E63-C51F-4C2B-87DF-F44B669A1B08}" sibTransId="{E61E11E9-F144-424D-BB49-D7E703C97415}"/>
    <dgm:cxn modelId="{B7F486B7-AAD2-4B41-AE02-FF6F2466F674}" type="presOf" srcId="{63EB1EE7-5FFC-4E24-BF97-D0527710F8CE}" destId="{7C6BE775-5910-4A35-8247-76ED47F8C1CC}" srcOrd="0" destOrd="0" presId="urn:microsoft.com/office/officeart/2005/8/layout/cycle6"/>
    <dgm:cxn modelId="{68CFE6FC-26D9-4A69-A595-3232072DF1A5}" type="presOf" srcId="{164A4BFE-718B-4144-A6F1-2BF59C067932}" destId="{DD80BB54-5418-4F15-A5B8-E69A7D8EDD9F}" srcOrd="0" destOrd="0" presId="urn:microsoft.com/office/officeart/2005/8/layout/cycle6"/>
    <dgm:cxn modelId="{D78ED10F-2393-4633-9D6D-477D843CC59D}" type="presOf" srcId="{E61E11E9-F144-424D-BB49-D7E703C97415}" destId="{6BEDE3B9-3547-42DC-9CE6-85B38CF38A91}" srcOrd="0" destOrd="0" presId="urn:microsoft.com/office/officeart/2005/8/layout/cycle6"/>
    <dgm:cxn modelId="{A230ED59-C997-4962-B51C-6A58FAC78AD9}" srcId="{63EB1EE7-5FFC-4E24-BF97-D0527710F8CE}" destId="{10189C17-56E9-4EA2-BE1E-8849E9D8244E}" srcOrd="2" destOrd="0" parTransId="{CD042C57-5115-4D3B-B3E8-DEB27F873D30}" sibTransId="{0DC1E4A6-3F3B-4667-B90F-82A752678854}"/>
    <dgm:cxn modelId="{F84089EA-DE9C-45B9-AA92-A8969545C417}" type="presOf" srcId="{D26973A0-9984-4A91-BECC-C3F9AFDBE9E8}" destId="{2583DB82-E6D0-4BC4-BCBE-D0A291FC3FB1}" srcOrd="0" destOrd="0" presId="urn:microsoft.com/office/officeart/2005/8/layout/cycle6"/>
    <dgm:cxn modelId="{8D5AD042-45FF-440F-A51C-F1C3DD0FE1D5}" type="presOf" srcId="{20CE87DC-6522-48CE-A83C-815F574130DD}" destId="{B82314CA-8CC8-40B5-BCCC-8724C3DAB900}" srcOrd="0" destOrd="0" presId="urn:microsoft.com/office/officeart/2005/8/layout/cycle6"/>
    <dgm:cxn modelId="{9D2A8B1D-7991-41D9-87FB-73B9031327BD}" srcId="{63EB1EE7-5FFC-4E24-BF97-D0527710F8CE}" destId="{64A81404-336B-493E-B2CB-5A56D86F7638}" srcOrd="7" destOrd="0" parTransId="{DFEEA1FF-2038-4DA1-9496-7ED106F59F3E}" sibTransId="{E3AC824C-260E-49DB-88C9-D37731F411F7}"/>
    <dgm:cxn modelId="{4D4F815C-6DB0-4F23-9F4B-DD63749721F4}" type="presOf" srcId="{37374021-7B1E-4029-9CEF-B2FBE61814FC}" destId="{BCAFF180-6469-4AED-8A6C-DFCD9133D2A7}" srcOrd="0" destOrd="0" presId="urn:microsoft.com/office/officeart/2005/8/layout/cycle6"/>
    <dgm:cxn modelId="{C9415BA6-0260-42D7-8861-16B1A81ADC45}" type="presOf" srcId="{E3AC824C-260E-49DB-88C9-D37731F411F7}" destId="{6B46D451-EA62-446B-8C16-23DF3093B686}" srcOrd="0" destOrd="0" presId="urn:microsoft.com/office/officeart/2005/8/layout/cycle6"/>
    <dgm:cxn modelId="{D89A4575-485B-485B-9DA3-C0ECF97573D1}" srcId="{63EB1EE7-5FFC-4E24-BF97-D0527710F8CE}" destId="{D26973A0-9984-4A91-BECC-C3F9AFDBE9E8}" srcOrd="5" destOrd="0" parTransId="{64616150-DD10-4EED-935D-D31B85535C9A}" sibTransId="{164A4BFE-718B-4144-A6F1-2BF59C067932}"/>
    <dgm:cxn modelId="{FFF4CFAE-BF19-490E-A6B2-60559CF08A41}" type="presOf" srcId="{E558478A-1994-46F1-B365-FA7D17BEE39E}" destId="{A1AAF711-0AEA-42F7-9DCE-A136A76C1BDE}" srcOrd="0" destOrd="0" presId="urn:microsoft.com/office/officeart/2005/8/layout/cycle6"/>
    <dgm:cxn modelId="{A2AD510F-C5A8-4B58-A258-3EFBD53B2E5E}" type="presOf" srcId="{4C80C973-1870-43BD-A7EC-5A4A5E459663}" destId="{5D3599B0-314B-459B-ACAF-96218911D09C}" srcOrd="0" destOrd="0" presId="urn:microsoft.com/office/officeart/2005/8/layout/cycle6"/>
    <dgm:cxn modelId="{3BA4AB34-A76D-4790-B1EC-D6514FEB9E30}" srcId="{63EB1EE7-5FFC-4E24-BF97-D0527710F8CE}" destId="{A363F515-6F95-4E73-BE22-A477A086907F}" srcOrd="4" destOrd="0" parTransId="{0DC96806-1053-4AF3-B587-80AEE0431CD9}" sibTransId="{599BA321-0BF3-42C3-8C3F-A280C0B96BB6}"/>
    <dgm:cxn modelId="{433423D3-3968-4A83-94B4-CCF898C06826}" type="presOf" srcId="{A363F515-6F95-4E73-BE22-A477A086907F}" destId="{1EC20629-2713-4BD8-B0FA-16C7E497756A}" srcOrd="0" destOrd="0" presId="urn:microsoft.com/office/officeart/2005/8/layout/cycle6"/>
    <dgm:cxn modelId="{D5FAF554-70F5-45E0-A0AC-F800B0630C7E}" type="presOf" srcId="{10189C17-56E9-4EA2-BE1E-8849E9D8244E}" destId="{B3FBE117-4637-48B3-B853-E04CA809094B}" srcOrd="0" destOrd="0" presId="urn:microsoft.com/office/officeart/2005/8/layout/cycle6"/>
    <dgm:cxn modelId="{E31254D4-5DA9-4BC6-A807-0FC48AC5CA0F}" type="presOf" srcId="{31DA7A3A-04CC-482B-96E8-CC991FDB3EC2}" destId="{AE395A4B-97C6-4213-B7CE-C1419F004748}" srcOrd="0" destOrd="0" presId="urn:microsoft.com/office/officeart/2005/8/layout/cycle6"/>
    <dgm:cxn modelId="{BF0A4971-7701-4650-A193-4212A53256C8}" srcId="{63EB1EE7-5FFC-4E24-BF97-D0527710F8CE}" destId="{B63095BA-321F-442C-B925-23B417879966}" srcOrd="6" destOrd="0" parTransId="{C35586BA-5223-4557-8E7E-E02D4FD3F889}" sibTransId="{E558478A-1994-46F1-B365-FA7D17BEE39E}"/>
    <dgm:cxn modelId="{599A4C0B-AB9A-4439-BE64-B032A721B736}" type="presOf" srcId="{0DC1E4A6-3F3B-4667-B90F-82A752678854}" destId="{3E73FB38-AD14-4AEA-92B3-0EADAA921EB4}" srcOrd="0" destOrd="0" presId="urn:microsoft.com/office/officeart/2005/8/layout/cycle6"/>
    <dgm:cxn modelId="{00E54789-9FD1-46D1-BF46-2709F1D64813}" type="presOf" srcId="{B63095BA-321F-442C-B925-23B417879966}" destId="{D2C602B8-D0BC-4C91-AB61-8F6BDFACF027}" srcOrd="0" destOrd="0" presId="urn:microsoft.com/office/officeart/2005/8/layout/cycle6"/>
    <dgm:cxn modelId="{C49773B1-7864-427B-A816-EEBA75BA98B2}" type="presOf" srcId="{599BA321-0BF3-42C3-8C3F-A280C0B96BB6}" destId="{2DB28BFD-0897-4F86-A776-9E04FEAE38ED}" srcOrd="0" destOrd="0" presId="urn:microsoft.com/office/officeart/2005/8/layout/cycle6"/>
    <dgm:cxn modelId="{1CD47853-CAA7-4A3E-9D1D-AC4FDB98B540}" srcId="{63EB1EE7-5FFC-4E24-BF97-D0527710F8CE}" destId="{4C80C973-1870-43BD-A7EC-5A4A5E459663}" srcOrd="0" destOrd="0" parTransId="{E6CF8D16-1B97-49E2-8FD8-8BB965AFC361}" sibTransId="{CB2B75C5-1499-4D06-A96C-61FB9154A82E}"/>
    <dgm:cxn modelId="{F06E2D87-E417-46F2-97A7-0E6985D82379}" type="presParOf" srcId="{7C6BE775-5910-4A35-8247-76ED47F8C1CC}" destId="{5D3599B0-314B-459B-ACAF-96218911D09C}" srcOrd="0" destOrd="0" presId="urn:microsoft.com/office/officeart/2005/8/layout/cycle6"/>
    <dgm:cxn modelId="{69745E5A-AB64-4E22-A9BC-186E8765F1F7}" type="presParOf" srcId="{7C6BE775-5910-4A35-8247-76ED47F8C1CC}" destId="{2D366508-C9E4-4153-8000-5FCF006C716F}" srcOrd="1" destOrd="0" presId="urn:microsoft.com/office/officeart/2005/8/layout/cycle6"/>
    <dgm:cxn modelId="{36E67F96-DDEB-488B-A3E6-4848A1EF5DAF}" type="presParOf" srcId="{7C6BE775-5910-4A35-8247-76ED47F8C1CC}" destId="{B18B38ED-2BDE-4495-B4C3-558361A2D819}" srcOrd="2" destOrd="0" presId="urn:microsoft.com/office/officeart/2005/8/layout/cycle6"/>
    <dgm:cxn modelId="{F7042B88-C778-4029-B031-205CC8E2F635}" type="presParOf" srcId="{7C6BE775-5910-4A35-8247-76ED47F8C1CC}" destId="{B82314CA-8CC8-40B5-BCCC-8724C3DAB900}" srcOrd="3" destOrd="0" presId="urn:microsoft.com/office/officeart/2005/8/layout/cycle6"/>
    <dgm:cxn modelId="{5B12F3B9-A242-4D1B-ABC3-48A91A43661B}" type="presParOf" srcId="{7C6BE775-5910-4A35-8247-76ED47F8C1CC}" destId="{6CF940F7-BCDF-4618-813D-80B25B187CF7}" srcOrd="4" destOrd="0" presId="urn:microsoft.com/office/officeart/2005/8/layout/cycle6"/>
    <dgm:cxn modelId="{92171E70-AF95-4BC7-8A43-A59A8EBDACA9}" type="presParOf" srcId="{7C6BE775-5910-4A35-8247-76ED47F8C1CC}" destId="{AE395A4B-97C6-4213-B7CE-C1419F004748}" srcOrd="5" destOrd="0" presId="urn:microsoft.com/office/officeart/2005/8/layout/cycle6"/>
    <dgm:cxn modelId="{CEC814DC-2617-4A62-BCEB-E6A5EE4C16B3}" type="presParOf" srcId="{7C6BE775-5910-4A35-8247-76ED47F8C1CC}" destId="{B3FBE117-4637-48B3-B853-E04CA809094B}" srcOrd="6" destOrd="0" presId="urn:microsoft.com/office/officeart/2005/8/layout/cycle6"/>
    <dgm:cxn modelId="{F2F72390-4F02-464B-BB4D-40340C8B26DA}" type="presParOf" srcId="{7C6BE775-5910-4A35-8247-76ED47F8C1CC}" destId="{3748F3EB-D384-494E-90D5-FC8DE35DE10A}" srcOrd="7" destOrd="0" presId="urn:microsoft.com/office/officeart/2005/8/layout/cycle6"/>
    <dgm:cxn modelId="{80AA7E28-0AE5-4604-9B5D-4A182D81A2CC}" type="presParOf" srcId="{7C6BE775-5910-4A35-8247-76ED47F8C1CC}" destId="{3E73FB38-AD14-4AEA-92B3-0EADAA921EB4}" srcOrd="8" destOrd="0" presId="urn:microsoft.com/office/officeart/2005/8/layout/cycle6"/>
    <dgm:cxn modelId="{5793E956-3558-4744-88DE-12E490DFC30E}" type="presParOf" srcId="{7C6BE775-5910-4A35-8247-76ED47F8C1CC}" destId="{BCAFF180-6469-4AED-8A6C-DFCD9133D2A7}" srcOrd="9" destOrd="0" presId="urn:microsoft.com/office/officeart/2005/8/layout/cycle6"/>
    <dgm:cxn modelId="{20CE7C36-52B2-4BE2-B2DC-8DC428FBDCCD}" type="presParOf" srcId="{7C6BE775-5910-4A35-8247-76ED47F8C1CC}" destId="{0A914654-97B6-45C7-8230-91F5D787668F}" srcOrd="10" destOrd="0" presId="urn:microsoft.com/office/officeart/2005/8/layout/cycle6"/>
    <dgm:cxn modelId="{2BAF20B2-7AD5-4E47-8E8E-65BD72268C3F}" type="presParOf" srcId="{7C6BE775-5910-4A35-8247-76ED47F8C1CC}" destId="{6BEDE3B9-3547-42DC-9CE6-85B38CF38A91}" srcOrd="11" destOrd="0" presId="urn:microsoft.com/office/officeart/2005/8/layout/cycle6"/>
    <dgm:cxn modelId="{904DBEE7-B699-431B-8B05-9C95469C64CD}" type="presParOf" srcId="{7C6BE775-5910-4A35-8247-76ED47F8C1CC}" destId="{1EC20629-2713-4BD8-B0FA-16C7E497756A}" srcOrd="12" destOrd="0" presId="urn:microsoft.com/office/officeart/2005/8/layout/cycle6"/>
    <dgm:cxn modelId="{ED81DCC2-2D42-4B5F-8B3D-C088EF41C1CB}" type="presParOf" srcId="{7C6BE775-5910-4A35-8247-76ED47F8C1CC}" destId="{FB6275DF-45E4-4D74-91DA-9CBA39477B7F}" srcOrd="13" destOrd="0" presId="urn:microsoft.com/office/officeart/2005/8/layout/cycle6"/>
    <dgm:cxn modelId="{A6DC84AE-41E6-4A36-A158-F3CAD3ED656C}" type="presParOf" srcId="{7C6BE775-5910-4A35-8247-76ED47F8C1CC}" destId="{2DB28BFD-0897-4F86-A776-9E04FEAE38ED}" srcOrd="14" destOrd="0" presId="urn:microsoft.com/office/officeart/2005/8/layout/cycle6"/>
    <dgm:cxn modelId="{234E9AC9-CF45-43B2-8F21-AC4E46EE6077}" type="presParOf" srcId="{7C6BE775-5910-4A35-8247-76ED47F8C1CC}" destId="{2583DB82-E6D0-4BC4-BCBE-D0A291FC3FB1}" srcOrd="15" destOrd="0" presId="urn:microsoft.com/office/officeart/2005/8/layout/cycle6"/>
    <dgm:cxn modelId="{F2BDD6A9-8756-4861-BCBF-AE5B4070F712}" type="presParOf" srcId="{7C6BE775-5910-4A35-8247-76ED47F8C1CC}" destId="{E5611C29-6C35-4263-88D0-7B8A2EAE088A}" srcOrd="16" destOrd="0" presId="urn:microsoft.com/office/officeart/2005/8/layout/cycle6"/>
    <dgm:cxn modelId="{BAE77911-8CA7-4F8B-8FB3-5E6F15C9E5A4}" type="presParOf" srcId="{7C6BE775-5910-4A35-8247-76ED47F8C1CC}" destId="{DD80BB54-5418-4F15-A5B8-E69A7D8EDD9F}" srcOrd="17" destOrd="0" presId="urn:microsoft.com/office/officeart/2005/8/layout/cycle6"/>
    <dgm:cxn modelId="{EF842BB1-C2B7-4A47-AA98-82D7734F0F4B}" type="presParOf" srcId="{7C6BE775-5910-4A35-8247-76ED47F8C1CC}" destId="{D2C602B8-D0BC-4C91-AB61-8F6BDFACF027}" srcOrd="18" destOrd="0" presId="urn:microsoft.com/office/officeart/2005/8/layout/cycle6"/>
    <dgm:cxn modelId="{79767127-AF4A-42ED-A618-A6A984F3CB31}" type="presParOf" srcId="{7C6BE775-5910-4A35-8247-76ED47F8C1CC}" destId="{047ABA1C-BB0B-4988-B7BB-99839A7AD992}" srcOrd="19" destOrd="0" presId="urn:microsoft.com/office/officeart/2005/8/layout/cycle6"/>
    <dgm:cxn modelId="{505EE086-AE5E-44B4-8091-58613FB975B5}" type="presParOf" srcId="{7C6BE775-5910-4A35-8247-76ED47F8C1CC}" destId="{A1AAF711-0AEA-42F7-9DCE-A136A76C1BDE}" srcOrd="20" destOrd="0" presId="urn:microsoft.com/office/officeart/2005/8/layout/cycle6"/>
    <dgm:cxn modelId="{1BD7361B-1247-47DD-B50E-BA099FCE93EF}" type="presParOf" srcId="{7C6BE775-5910-4A35-8247-76ED47F8C1CC}" destId="{1139E371-2ABF-4AB0-B9E7-5E0075432FC0}" srcOrd="21" destOrd="0" presId="urn:microsoft.com/office/officeart/2005/8/layout/cycle6"/>
    <dgm:cxn modelId="{FE841EBA-5FBB-4816-9946-E77BA4E7D996}" type="presParOf" srcId="{7C6BE775-5910-4A35-8247-76ED47F8C1CC}" destId="{7728FCFD-E89A-43AF-8321-AA15343E04C7}" srcOrd="22" destOrd="0" presId="urn:microsoft.com/office/officeart/2005/8/layout/cycle6"/>
    <dgm:cxn modelId="{3BA1AB6B-5EC9-44E5-B43D-AFD8643713AA}" type="presParOf" srcId="{7C6BE775-5910-4A35-8247-76ED47F8C1CC}" destId="{6B46D451-EA62-446B-8C16-23DF3093B686}" srcOrd="23" destOrd="0" presId="urn:microsoft.com/office/officeart/2005/8/layout/cycle6"/>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5D3599B0-314B-459B-ACAF-96218911D09C}">
      <dsp:nvSpPr>
        <dsp:cNvPr id="0" name=""/>
        <dsp:cNvSpPr/>
      </dsp:nvSpPr>
      <dsp:spPr>
        <a:xfrm>
          <a:off x="3731548" y="3998"/>
          <a:ext cx="1223702" cy="795406"/>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n-US" sz="1500" kern="1200" dirty="0" smtClean="0"/>
            <a:t>Individual</a:t>
          </a:r>
          <a:br>
            <a:rPr lang="en-US" sz="1500" kern="1200" dirty="0" smtClean="0"/>
          </a:br>
          <a:r>
            <a:rPr lang="en-US" sz="1500" kern="1200" dirty="0" smtClean="0"/>
            <a:t>Counseling</a:t>
          </a:r>
          <a:endParaRPr lang="en-US" sz="1500" kern="1200" dirty="0"/>
        </a:p>
      </dsp:txBody>
      <dsp:txXfrm>
        <a:off x="3731548" y="3998"/>
        <a:ext cx="1223702" cy="795406"/>
      </dsp:txXfrm>
    </dsp:sp>
    <dsp:sp modelId="{B18B38ED-2BDE-4495-B4C3-558361A2D819}">
      <dsp:nvSpPr>
        <dsp:cNvPr id="0" name=""/>
        <dsp:cNvSpPr/>
      </dsp:nvSpPr>
      <dsp:spPr>
        <a:xfrm>
          <a:off x="1582801" y="401701"/>
          <a:ext cx="5521196" cy="5521196"/>
        </a:xfrm>
        <a:custGeom>
          <a:avLst/>
          <a:gdLst/>
          <a:ahLst/>
          <a:cxnLst/>
          <a:rect l="0" t="0" r="0" b="0"/>
          <a:pathLst>
            <a:path>
              <a:moveTo>
                <a:pt x="3381265" y="70677"/>
              </a:moveTo>
              <a:arcTo wR="2760598" hR="2760598" stAng="16979575" swAng="1108808"/>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B82314CA-8CC8-40B5-BCCC-8724C3DAB900}">
      <dsp:nvSpPr>
        <dsp:cNvPr id="0" name=""/>
        <dsp:cNvSpPr/>
      </dsp:nvSpPr>
      <dsp:spPr>
        <a:xfrm>
          <a:off x="5683586" y="812558"/>
          <a:ext cx="1223702" cy="795406"/>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n-US" sz="1500" kern="1200" dirty="0" smtClean="0"/>
            <a:t>Group</a:t>
          </a:r>
          <a:br>
            <a:rPr lang="en-US" sz="1500" kern="1200" dirty="0" smtClean="0"/>
          </a:br>
          <a:r>
            <a:rPr lang="en-US" sz="1500" kern="1200" dirty="0" smtClean="0"/>
            <a:t>Counseling</a:t>
          </a:r>
          <a:endParaRPr lang="en-US" sz="1500" kern="1200" dirty="0"/>
        </a:p>
      </dsp:txBody>
      <dsp:txXfrm>
        <a:off x="5683586" y="812558"/>
        <a:ext cx="1223702" cy="795406"/>
      </dsp:txXfrm>
    </dsp:sp>
    <dsp:sp modelId="{AE395A4B-97C6-4213-B7CE-C1419F004748}">
      <dsp:nvSpPr>
        <dsp:cNvPr id="0" name=""/>
        <dsp:cNvSpPr/>
      </dsp:nvSpPr>
      <dsp:spPr>
        <a:xfrm>
          <a:off x="1582801" y="401701"/>
          <a:ext cx="5521196" cy="5521196"/>
        </a:xfrm>
        <a:custGeom>
          <a:avLst/>
          <a:gdLst/>
          <a:ahLst/>
          <a:cxnLst/>
          <a:rect l="0" t="0" r="0" b="0"/>
          <a:pathLst>
            <a:path>
              <a:moveTo>
                <a:pt x="5048999" y="1216537"/>
              </a:moveTo>
              <a:arcTo wR="2760598" hR="2760598" stAng="19559468" swAng="1528090"/>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B3FBE117-4637-48B3-B853-E04CA809094B}">
      <dsp:nvSpPr>
        <dsp:cNvPr id="0" name=""/>
        <dsp:cNvSpPr/>
      </dsp:nvSpPr>
      <dsp:spPr>
        <a:xfrm>
          <a:off x="6492147" y="2764596"/>
          <a:ext cx="1223702" cy="795406"/>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n-US" sz="1500" kern="1200" dirty="0" smtClean="0"/>
            <a:t>Parent Orientation Programs</a:t>
          </a:r>
          <a:endParaRPr lang="en-US" sz="1500" kern="1200" dirty="0"/>
        </a:p>
      </dsp:txBody>
      <dsp:txXfrm>
        <a:off x="6492147" y="2764596"/>
        <a:ext cx="1223702" cy="795406"/>
      </dsp:txXfrm>
    </dsp:sp>
    <dsp:sp modelId="{3E73FB38-AD14-4AEA-92B3-0EADAA921EB4}">
      <dsp:nvSpPr>
        <dsp:cNvPr id="0" name=""/>
        <dsp:cNvSpPr/>
      </dsp:nvSpPr>
      <dsp:spPr>
        <a:xfrm>
          <a:off x="1582801" y="401701"/>
          <a:ext cx="5521196" cy="5521196"/>
        </a:xfrm>
        <a:custGeom>
          <a:avLst/>
          <a:gdLst/>
          <a:ahLst/>
          <a:cxnLst/>
          <a:rect l="0" t="0" r="0" b="0"/>
          <a:pathLst>
            <a:path>
              <a:moveTo>
                <a:pt x="5490583" y="3170580"/>
              </a:moveTo>
              <a:arcTo wR="2760598" hR="2760598" stAng="512442" swAng="1528090"/>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BCAFF180-6469-4AED-8A6C-DFCD9133D2A7}">
      <dsp:nvSpPr>
        <dsp:cNvPr id="0" name=""/>
        <dsp:cNvSpPr/>
      </dsp:nvSpPr>
      <dsp:spPr>
        <a:xfrm>
          <a:off x="5683586" y="4716634"/>
          <a:ext cx="1223702" cy="795406"/>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n-US" sz="1500" kern="1200" dirty="0" smtClean="0"/>
            <a:t>Classroom </a:t>
          </a:r>
          <a:br>
            <a:rPr lang="en-US" sz="1500" kern="1200" dirty="0" smtClean="0"/>
          </a:br>
          <a:r>
            <a:rPr lang="en-US" sz="1500" kern="1200" dirty="0" smtClean="0"/>
            <a:t>Lessons</a:t>
          </a:r>
          <a:endParaRPr lang="en-US" sz="1500" kern="1200" dirty="0"/>
        </a:p>
      </dsp:txBody>
      <dsp:txXfrm>
        <a:off x="5683586" y="4716634"/>
        <a:ext cx="1223702" cy="795406"/>
      </dsp:txXfrm>
    </dsp:sp>
    <dsp:sp modelId="{6BEDE3B9-3547-42DC-9CE6-85B38CF38A91}">
      <dsp:nvSpPr>
        <dsp:cNvPr id="0" name=""/>
        <dsp:cNvSpPr/>
      </dsp:nvSpPr>
      <dsp:spPr>
        <a:xfrm>
          <a:off x="1582801" y="401701"/>
          <a:ext cx="5521196" cy="5521196"/>
        </a:xfrm>
        <a:custGeom>
          <a:avLst/>
          <a:gdLst/>
          <a:ahLst/>
          <a:cxnLst/>
          <a:rect l="0" t="0" r="0" b="0"/>
          <a:pathLst>
            <a:path>
              <a:moveTo>
                <a:pt x="4201899" y="5115074"/>
              </a:moveTo>
              <a:arcTo wR="2760598" hR="2760598" stAng="3511617" swAng="1108808"/>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1EC20629-2713-4BD8-B0FA-16C7E497756A}">
      <dsp:nvSpPr>
        <dsp:cNvPr id="0" name=""/>
        <dsp:cNvSpPr/>
      </dsp:nvSpPr>
      <dsp:spPr>
        <a:xfrm>
          <a:off x="3731548" y="5525195"/>
          <a:ext cx="1223702" cy="795406"/>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n-US" sz="1500" kern="1200" dirty="0" smtClean="0"/>
            <a:t>School Wide Initiatives</a:t>
          </a:r>
          <a:endParaRPr lang="en-US" sz="1500" kern="1200" dirty="0"/>
        </a:p>
      </dsp:txBody>
      <dsp:txXfrm>
        <a:off x="3731548" y="5525195"/>
        <a:ext cx="1223702" cy="795406"/>
      </dsp:txXfrm>
    </dsp:sp>
    <dsp:sp modelId="{2DB28BFD-0897-4F86-A776-9E04FEAE38ED}">
      <dsp:nvSpPr>
        <dsp:cNvPr id="0" name=""/>
        <dsp:cNvSpPr/>
      </dsp:nvSpPr>
      <dsp:spPr>
        <a:xfrm>
          <a:off x="1582801" y="401701"/>
          <a:ext cx="5521196" cy="5521196"/>
        </a:xfrm>
        <a:custGeom>
          <a:avLst/>
          <a:gdLst/>
          <a:ahLst/>
          <a:cxnLst/>
          <a:rect l="0" t="0" r="0" b="0"/>
          <a:pathLst>
            <a:path>
              <a:moveTo>
                <a:pt x="2139931" y="5450519"/>
              </a:moveTo>
              <a:arcTo wR="2760598" hR="2760598" stAng="6179575" swAng="1108808"/>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2583DB82-E6D0-4BC4-BCBE-D0A291FC3FB1}">
      <dsp:nvSpPr>
        <dsp:cNvPr id="0" name=""/>
        <dsp:cNvSpPr/>
      </dsp:nvSpPr>
      <dsp:spPr>
        <a:xfrm>
          <a:off x="1779511" y="4716634"/>
          <a:ext cx="1223702" cy="795406"/>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n-US" sz="1500" kern="1200" dirty="0" smtClean="0"/>
            <a:t>Parent Resources</a:t>
          </a:r>
          <a:endParaRPr lang="en-US" sz="1500" kern="1200" dirty="0"/>
        </a:p>
      </dsp:txBody>
      <dsp:txXfrm>
        <a:off x="1779511" y="4716634"/>
        <a:ext cx="1223702" cy="795406"/>
      </dsp:txXfrm>
    </dsp:sp>
    <dsp:sp modelId="{DD80BB54-5418-4F15-A5B8-E69A7D8EDD9F}">
      <dsp:nvSpPr>
        <dsp:cNvPr id="0" name=""/>
        <dsp:cNvSpPr/>
      </dsp:nvSpPr>
      <dsp:spPr>
        <a:xfrm>
          <a:off x="1698663" y="587143"/>
          <a:ext cx="5521196" cy="5521196"/>
        </a:xfrm>
        <a:custGeom>
          <a:avLst/>
          <a:gdLst/>
          <a:ahLst/>
          <a:cxnLst/>
          <a:rect l="0" t="0" r="0" b="0"/>
          <a:pathLst>
            <a:path>
              <a:moveTo>
                <a:pt x="357221" y="4118788"/>
              </a:moveTo>
              <a:arcTo wR="2760598" hR="2760598" stAng="9031707" swAng="1515094"/>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D2C602B8-D0BC-4C91-AB61-8F6BDFACF027}">
      <dsp:nvSpPr>
        <dsp:cNvPr id="0" name=""/>
        <dsp:cNvSpPr/>
      </dsp:nvSpPr>
      <dsp:spPr>
        <a:xfrm>
          <a:off x="1066801" y="2743200"/>
          <a:ext cx="1223702" cy="795406"/>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n-US" sz="1500" kern="1200" dirty="0" smtClean="0"/>
            <a:t>Community Outreach</a:t>
          </a:r>
          <a:endParaRPr lang="en-US" sz="1500" kern="1200" dirty="0"/>
        </a:p>
      </dsp:txBody>
      <dsp:txXfrm>
        <a:off x="1066801" y="2743200"/>
        <a:ext cx="1223702" cy="795406"/>
      </dsp:txXfrm>
    </dsp:sp>
    <dsp:sp modelId="{A1AAF711-0AEA-42F7-9DCE-A136A76C1BDE}">
      <dsp:nvSpPr>
        <dsp:cNvPr id="0" name=""/>
        <dsp:cNvSpPr/>
      </dsp:nvSpPr>
      <dsp:spPr>
        <a:xfrm>
          <a:off x="1702367" y="209752"/>
          <a:ext cx="5521196" cy="5521196"/>
        </a:xfrm>
        <a:custGeom>
          <a:avLst/>
          <a:gdLst/>
          <a:ahLst/>
          <a:cxnLst/>
          <a:rect l="0" t="0" r="0" b="0"/>
          <a:pathLst>
            <a:path>
              <a:moveTo>
                <a:pt x="10364" y="2521609"/>
              </a:moveTo>
              <a:arcTo wR="2760598" hR="2760598" stAng="11097983" swAng="1461519"/>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1139E371-2ABF-4AB0-B9E7-5E0075432FC0}">
      <dsp:nvSpPr>
        <dsp:cNvPr id="0" name=""/>
        <dsp:cNvSpPr/>
      </dsp:nvSpPr>
      <dsp:spPr>
        <a:xfrm>
          <a:off x="1779511" y="812558"/>
          <a:ext cx="1223702" cy="795406"/>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n-US" sz="1500" kern="1200" dirty="0" smtClean="0"/>
            <a:t>Articulation and </a:t>
          </a:r>
          <a:br>
            <a:rPr lang="en-US" sz="1500" kern="1200" dirty="0" smtClean="0"/>
          </a:br>
          <a:r>
            <a:rPr lang="en-US" sz="1500" kern="1200" dirty="0" smtClean="0"/>
            <a:t>Advocacy</a:t>
          </a:r>
          <a:endParaRPr lang="en-US" sz="1500" kern="1200" dirty="0"/>
        </a:p>
      </dsp:txBody>
      <dsp:txXfrm>
        <a:off x="1779511" y="812558"/>
        <a:ext cx="1223702" cy="795406"/>
      </dsp:txXfrm>
    </dsp:sp>
    <dsp:sp modelId="{6B46D451-EA62-446B-8C16-23DF3093B686}">
      <dsp:nvSpPr>
        <dsp:cNvPr id="0" name=""/>
        <dsp:cNvSpPr/>
      </dsp:nvSpPr>
      <dsp:spPr>
        <a:xfrm>
          <a:off x="1582801" y="401701"/>
          <a:ext cx="5521196" cy="5521196"/>
        </a:xfrm>
        <a:custGeom>
          <a:avLst/>
          <a:gdLst/>
          <a:ahLst/>
          <a:cxnLst/>
          <a:rect l="0" t="0" r="0" b="0"/>
          <a:pathLst>
            <a:path>
              <a:moveTo>
                <a:pt x="1319297" y="406122"/>
              </a:moveTo>
              <a:arcTo wR="2760598" hR="2760598" stAng="14311617" swAng="1108808"/>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61" tIns="48331" rIns="96661" bIns="48331" rtlCol="0"/>
          <a:lstStyle>
            <a:lvl1pPr algn="l">
              <a:defRPr sz="1300"/>
            </a:lvl1pPr>
          </a:lstStyle>
          <a:p>
            <a:endParaRPr lang="en-US" dirty="0"/>
          </a:p>
        </p:txBody>
      </p:sp>
      <p:sp>
        <p:nvSpPr>
          <p:cNvPr id="3" name="Date Placeholder 2"/>
          <p:cNvSpPr>
            <a:spLocks noGrp="1"/>
          </p:cNvSpPr>
          <p:nvPr>
            <p:ph type="dt" idx="1"/>
          </p:nvPr>
        </p:nvSpPr>
        <p:spPr>
          <a:xfrm>
            <a:off x="4143587" y="0"/>
            <a:ext cx="3169920" cy="480060"/>
          </a:xfrm>
          <a:prstGeom prst="rect">
            <a:avLst/>
          </a:prstGeom>
        </p:spPr>
        <p:txBody>
          <a:bodyPr vert="horz" lIns="96661" tIns="48331" rIns="96661" bIns="48331" rtlCol="0"/>
          <a:lstStyle>
            <a:lvl1pPr algn="r">
              <a:defRPr sz="1300"/>
            </a:lvl1pPr>
          </a:lstStyle>
          <a:p>
            <a:fld id="{D0F015BC-B5F3-43DA-AC4A-1E9BC2965FE4}" type="datetimeFigureOut">
              <a:rPr lang="en-US" smtClean="0"/>
              <a:pPr/>
              <a:t>7/2/2013</a:t>
            </a:fld>
            <a:endParaRPr lang="en-US" dirty="0"/>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61" tIns="48331" rIns="96661" bIns="48331" rtlCol="0" anchor="ctr"/>
          <a:lstStyle/>
          <a:p>
            <a:endParaRPr lang="en-US" dirty="0"/>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6661" tIns="48331" rIns="96661" bIns="48331"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119474"/>
            <a:ext cx="3169920" cy="480060"/>
          </a:xfrm>
          <a:prstGeom prst="rect">
            <a:avLst/>
          </a:prstGeom>
        </p:spPr>
        <p:txBody>
          <a:bodyPr vert="horz" lIns="96661" tIns="48331" rIns="96661" bIns="48331" rtlCol="0" anchor="b"/>
          <a:lstStyle>
            <a:lvl1pPr algn="l">
              <a:defRPr sz="1300"/>
            </a:lvl1pPr>
          </a:lstStyle>
          <a:p>
            <a:endParaRPr lang="en-US" dirty="0"/>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61" tIns="48331" rIns="96661" bIns="48331" rtlCol="0" anchor="b"/>
          <a:lstStyle>
            <a:lvl1pPr algn="r">
              <a:defRPr sz="1300"/>
            </a:lvl1pPr>
          </a:lstStyle>
          <a:p>
            <a:fld id="{93971814-284D-44F0-9F6E-8FC272F937E2}"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smtClean="0"/>
          </a:p>
          <a:p>
            <a:endParaRPr lang="en-US" dirty="0" smtClean="0"/>
          </a:p>
          <a:p>
            <a:endParaRPr lang="en-US" dirty="0"/>
          </a:p>
        </p:txBody>
      </p:sp>
      <p:sp>
        <p:nvSpPr>
          <p:cNvPr id="4" name="Slide Number Placeholder 3"/>
          <p:cNvSpPr>
            <a:spLocks noGrp="1"/>
          </p:cNvSpPr>
          <p:nvPr>
            <p:ph type="sldNum" sz="quarter" idx="10"/>
          </p:nvPr>
        </p:nvSpPr>
        <p:spPr/>
        <p:txBody>
          <a:bodyPr/>
          <a:lstStyle/>
          <a:p>
            <a:fld id="{93971814-284D-44F0-9F6E-8FC272F937E2}" type="slidenum">
              <a:rPr lang="en-US" smtClean="0"/>
              <a:pPr/>
              <a:t>7</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1767286A-D233-4BB9-A9DD-A05B439B52AA}" type="datetimeFigureOut">
              <a:rPr lang="en-US" smtClean="0"/>
              <a:pPr/>
              <a:t>7/2/2013</a:t>
            </a:fld>
            <a:endParaRPr lang="en-US" dirty="0"/>
          </a:p>
        </p:txBody>
      </p:sp>
      <p:sp>
        <p:nvSpPr>
          <p:cNvPr id="17" name="Footer Placeholder 16"/>
          <p:cNvSpPr>
            <a:spLocks noGrp="1"/>
          </p:cNvSpPr>
          <p:nvPr>
            <p:ph type="ftr" sz="quarter" idx="11"/>
          </p:nvPr>
        </p:nvSpPr>
        <p:spPr/>
        <p:txBody>
          <a:bodyPr/>
          <a:lstStyle/>
          <a:p>
            <a:endParaRPr lang="en-US" dirty="0"/>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B2DBF65A-9DF7-4216-945B-F7D8340EB9FF}" type="slidenum">
              <a:rPr lang="en-US" smtClean="0"/>
              <a:pPr/>
              <a:t>‹#›</a:t>
            </a:fld>
            <a:endParaRPr lang="en-US" dirty="0"/>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767286A-D233-4BB9-A9DD-A05B439B52AA}" type="datetimeFigureOut">
              <a:rPr lang="en-US" smtClean="0"/>
              <a:pPr/>
              <a:t>7/2/2013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2DBF65A-9DF7-4216-945B-F7D8340EB9FF}"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767286A-D233-4BB9-A9DD-A05B439B52AA}" type="datetimeFigureOut">
              <a:rPr lang="en-US" smtClean="0"/>
              <a:pPr/>
              <a:t>7/2/2013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2DBF65A-9DF7-4216-945B-F7D8340EB9FF}" type="slidenum">
              <a:rPr lang="en-US" smtClean="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914400" y="1447800"/>
            <a:ext cx="7772400" cy="4572000"/>
          </a:xfrm>
        </p:spPr>
        <p:txBody>
          <a:bodyPr/>
          <a:lstStyle/>
          <a:p>
            <a:pPr lvl="0"/>
            <a:endParaRPr lang="en-US" noProof="0"/>
          </a:p>
        </p:txBody>
      </p:sp>
      <p:sp>
        <p:nvSpPr>
          <p:cNvPr id="4" name="Date Placeholder 13"/>
          <p:cNvSpPr>
            <a:spLocks noGrp="1"/>
          </p:cNvSpPr>
          <p:nvPr>
            <p:ph type="dt" sz="half" idx="10"/>
          </p:nvPr>
        </p:nvSpPr>
        <p:spPr/>
        <p:txBody>
          <a:bodyPr/>
          <a:lstStyle>
            <a:lvl1pPr>
              <a:defRPr/>
            </a:lvl1pPr>
          </a:lstStyle>
          <a:p>
            <a:pPr>
              <a:defRPr/>
            </a:pPr>
            <a:fld id="{1FDAE1A0-FC11-4EE5-8CBE-A22978A07367}" type="datetimeFigureOut">
              <a:rPr lang="en-US"/>
              <a:pPr>
                <a:defRPr/>
              </a:pPr>
              <a:t>7/2/2013</a:t>
            </a:fld>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A84EF665-F339-4A77-B57F-C97D42B24524}" type="slidenum">
              <a:rPr lang="en-US"/>
              <a:pPr>
                <a:defRPr/>
              </a:pPr>
              <a:t>‹#›</a:t>
            </a:fld>
            <a:endParaRPr lang="en-US"/>
          </a:p>
        </p:txBody>
      </p:sp>
    </p:spTree>
  </p:cSld>
  <p:clrMapOvr>
    <a:masterClrMapping/>
  </p:clrMapOvr>
  <p:transition spd="slow" advClick="0" advTm="6000">
    <p:sndAc>
      <p:stSnd>
        <p:snd r:embed="rId1" name="chimes.wav"/>
      </p:stSnd>
    </p:sndAc>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1767286A-D233-4BB9-A9DD-A05B439B52AA}" type="datetimeFigureOut">
              <a:rPr lang="en-US" smtClean="0"/>
              <a:pPr/>
              <a:t>7/2/2013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2DBF65A-9DF7-4216-945B-F7D8340EB9FF}" type="slidenum">
              <a:rPr lang="en-US" smtClean="0"/>
              <a:pPr/>
              <a:t>‹#›</a:t>
            </a:fld>
            <a:endParaRPr lang="en-US" dirty="0"/>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767286A-D233-4BB9-A9DD-A05B439B52AA}" type="datetimeFigureOut">
              <a:rPr lang="en-US" smtClean="0"/>
              <a:pPr/>
              <a:t>7/2/2013</a:t>
            </a:fld>
            <a:endParaRPr lang="en-US" dirty="0"/>
          </a:p>
        </p:txBody>
      </p:sp>
      <p:sp>
        <p:nvSpPr>
          <p:cNvPr id="5" name="Footer Placeholder 4"/>
          <p:cNvSpPr>
            <a:spLocks noGrp="1"/>
          </p:cNvSpPr>
          <p:nvPr>
            <p:ph type="ftr" sz="quarter" idx="11"/>
          </p:nvPr>
        </p:nvSpPr>
        <p:spPr>
          <a:xfrm>
            <a:off x="800100" y="6172200"/>
            <a:ext cx="4000500" cy="457200"/>
          </a:xfrm>
        </p:spPr>
        <p:txBody>
          <a:bodyPr/>
          <a:lstStyle/>
          <a:p>
            <a:endParaRPr lang="en-US" dirty="0"/>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6" name="Slide Number Placeholder 5"/>
          <p:cNvSpPr>
            <a:spLocks noGrp="1"/>
          </p:cNvSpPr>
          <p:nvPr>
            <p:ph type="sldNum" sz="quarter" idx="12"/>
          </p:nvPr>
        </p:nvSpPr>
        <p:spPr>
          <a:xfrm>
            <a:off x="146304" y="6208776"/>
            <a:ext cx="457200" cy="457200"/>
          </a:xfrm>
        </p:spPr>
        <p:txBody>
          <a:bodyPr/>
          <a:lstStyle/>
          <a:p>
            <a:fld id="{B2DBF65A-9DF7-4216-945B-F7D8340EB9FF}"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1767286A-D233-4BB9-A9DD-A05B439B52AA}" type="datetimeFigureOut">
              <a:rPr lang="en-US" smtClean="0"/>
              <a:pPr/>
              <a:t>7/2/2013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2DBF65A-9DF7-4216-945B-F7D8340EB9FF}" type="slidenum">
              <a:rPr lang="en-US" smtClean="0"/>
              <a:pPr/>
              <a:t>‹#›</a:t>
            </a:fld>
            <a:endParaRPr lang="en-US" dirty="0"/>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1767286A-D233-4BB9-A9DD-A05B439B52AA}" type="datetimeFigureOut">
              <a:rPr lang="en-US" smtClean="0"/>
              <a:pPr/>
              <a:t>7/2/2013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2DBF65A-9DF7-4216-945B-F7D8340EB9FF}" type="slidenum">
              <a:rPr lang="en-US" smtClean="0"/>
              <a:pPr/>
              <a:t>‹#›</a:t>
            </a:fld>
            <a:endParaRPr lang="en-US" dirty="0"/>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767286A-D233-4BB9-A9DD-A05B439B52AA}" type="datetimeFigureOut">
              <a:rPr lang="en-US" smtClean="0"/>
              <a:pPr/>
              <a:t>7/2/2013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2DBF65A-9DF7-4216-945B-F7D8340EB9FF}"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767286A-D233-4BB9-A9DD-A05B439B52AA}" type="datetimeFigureOut">
              <a:rPr lang="en-US" smtClean="0"/>
              <a:pPr/>
              <a:t>7/2/2013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2DBF65A-9DF7-4216-945B-F7D8340EB9FF}"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767286A-D233-4BB9-A9DD-A05B439B52AA}" type="datetimeFigureOut">
              <a:rPr lang="en-US" smtClean="0"/>
              <a:pPr/>
              <a:t>7/2/2013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2DBF65A-9DF7-4216-945B-F7D8340EB9FF}" type="slidenum">
              <a:rPr lang="en-US" smtClean="0"/>
              <a:pPr/>
              <a:t>‹#›</a:t>
            </a:fld>
            <a:endParaRPr lang="en-US" dirty="0"/>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767286A-D233-4BB9-A9DD-A05B439B52AA}" type="datetimeFigureOut">
              <a:rPr lang="en-US" smtClean="0"/>
              <a:pPr/>
              <a:t>7/2/2013</a:t>
            </a:fld>
            <a:endParaRPr lang="en-US" dirty="0"/>
          </a:p>
        </p:txBody>
      </p:sp>
      <p:sp>
        <p:nvSpPr>
          <p:cNvPr id="6" name="Footer Placeholder 5"/>
          <p:cNvSpPr>
            <a:spLocks noGrp="1"/>
          </p:cNvSpPr>
          <p:nvPr>
            <p:ph type="ftr" sz="quarter" idx="11"/>
          </p:nvPr>
        </p:nvSpPr>
        <p:spPr>
          <a:xfrm>
            <a:off x="914400" y="6172200"/>
            <a:ext cx="3886200" cy="457200"/>
          </a:xfrm>
        </p:spPr>
        <p:txBody>
          <a:bodyPr/>
          <a:lstStyle/>
          <a:p>
            <a:endParaRPr lang="en-US" dirty="0"/>
          </a:p>
        </p:txBody>
      </p:sp>
      <p:sp>
        <p:nvSpPr>
          <p:cNvPr id="7" name="Slide Number Placeholder 6"/>
          <p:cNvSpPr>
            <a:spLocks noGrp="1"/>
          </p:cNvSpPr>
          <p:nvPr>
            <p:ph type="sldNum" sz="quarter" idx="12"/>
          </p:nvPr>
        </p:nvSpPr>
        <p:spPr>
          <a:xfrm>
            <a:off x="146304" y="6208776"/>
            <a:ext cx="457200" cy="457200"/>
          </a:xfrm>
        </p:spPr>
        <p:txBody>
          <a:bodyPr/>
          <a:lstStyle/>
          <a:p>
            <a:fld id="{B2DBF65A-9DF7-4216-945B-F7D8340EB9FF}" type="slidenum">
              <a:rPr lang="en-US" smtClean="0"/>
              <a:pPr/>
              <a:t>‹#›</a:t>
            </a:fld>
            <a:endParaRPr lang="en-US" dirty="0"/>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dirty="0"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1767286A-D233-4BB9-A9DD-A05B439B52AA}" type="datetimeFigureOut">
              <a:rPr lang="en-US" smtClean="0"/>
              <a:pPr/>
              <a:t>7/2/2013</a:t>
            </a:fld>
            <a:endParaRPr lang="en-US" dirty="0"/>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dirty="0"/>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B2DBF65A-9DF7-4216-945B-F7D8340EB9FF}"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6" r:id="rId12"/>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2.pn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295400" y="3200400"/>
            <a:ext cx="6400800" cy="3352800"/>
          </a:xfrm>
        </p:spPr>
        <p:txBody>
          <a:bodyPr>
            <a:normAutofit/>
          </a:bodyPr>
          <a:lstStyle/>
          <a:p>
            <a:r>
              <a:rPr lang="en-US" sz="3600" b="1" dirty="0" smtClean="0"/>
              <a:t>Progressive Developmental Guidance Program</a:t>
            </a:r>
          </a:p>
          <a:p>
            <a:r>
              <a:rPr lang="en-US" sz="2000" b="1" dirty="0" smtClean="0"/>
              <a:t>Suzanne Gray, </a:t>
            </a:r>
            <a:r>
              <a:rPr lang="en-US" sz="2000" dirty="0" smtClean="0"/>
              <a:t> Principal</a:t>
            </a:r>
            <a:endParaRPr lang="en-US" sz="2000" b="1" dirty="0" smtClean="0"/>
          </a:p>
          <a:p>
            <a:r>
              <a:rPr lang="en-US" sz="2000" b="1" dirty="0" smtClean="0"/>
              <a:t>Michele Price,  PhD., </a:t>
            </a:r>
            <a:r>
              <a:rPr lang="en-US" sz="2000" dirty="0" smtClean="0"/>
              <a:t>School Psychologist</a:t>
            </a:r>
            <a:endParaRPr lang="en-US" sz="2000" b="1" dirty="0" smtClean="0"/>
          </a:p>
          <a:p>
            <a:r>
              <a:rPr lang="en-US" sz="2000" b="1" dirty="0" smtClean="0"/>
              <a:t>Marc Galloway, </a:t>
            </a:r>
            <a:r>
              <a:rPr lang="en-US" sz="2000" dirty="0" smtClean="0"/>
              <a:t>School Social Worker</a:t>
            </a:r>
          </a:p>
          <a:p>
            <a:endParaRPr lang="en-US" sz="2000" dirty="0" smtClean="0"/>
          </a:p>
          <a:p>
            <a:endParaRPr lang="en-US" sz="6400" b="1" dirty="0" smtClean="0"/>
          </a:p>
        </p:txBody>
      </p:sp>
      <p:sp>
        <p:nvSpPr>
          <p:cNvPr id="2" name="Title 1"/>
          <p:cNvSpPr>
            <a:spLocks noGrp="1"/>
          </p:cNvSpPr>
          <p:nvPr>
            <p:ph type="ctrTitle"/>
          </p:nvPr>
        </p:nvSpPr>
        <p:spPr>
          <a:xfrm>
            <a:off x="152400" y="1505930"/>
            <a:ext cx="8763000" cy="1470025"/>
          </a:xfrm>
        </p:spPr>
        <p:txBody>
          <a:bodyPr>
            <a:normAutofit/>
          </a:bodyPr>
          <a:lstStyle/>
          <a:p>
            <a:r>
              <a:rPr lang="en-US" sz="5400" b="1" dirty="0" smtClean="0"/>
              <a:t>Old Bethpage Elementary</a:t>
            </a:r>
            <a:endParaRPr lang="en-US" sz="5400" b="1"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868362"/>
          </a:xfrm>
        </p:spPr>
        <p:txBody>
          <a:bodyPr>
            <a:normAutofit/>
          </a:bodyPr>
          <a:lstStyle/>
          <a:p>
            <a:r>
              <a:rPr lang="en-US" b="1" dirty="0" smtClean="0"/>
              <a:t>Community Outreach</a:t>
            </a:r>
            <a:endParaRPr lang="en-US" b="1" dirty="0"/>
          </a:p>
        </p:txBody>
      </p:sp>
      <p:sp>
        <p:nvSpPr>
          <p:cNvPr id="3" name="Content Placeholder 2"/>
          <p:cNvSpPr>
            <a:spLocks noGrp="1"/>
          </p:cNvSpPr>
          <p:nvPr>
            <p:ph sz="quarter" idx="1"/>
          </p:nvPr>
        </p:nvSpPr>
        <p:spPr>
          <a:xfrm>
            <a:off x="609600" y="1066800"/>
            <a:ext cx="8077200" cy="5486400"/>
          </a:xfrm>
        </p:spPr>
        <p:txBody>
          <a:bodyPr>
            <a:normAutofit fontScale="92500" lnSpcReduction="10000"/>
          </a:bodyPr>
          <a:lstStyle/>
          <a:p>
            <a:r>
              <a:rPr lang="en-US" sz="2800" dirty="0" smtClean="0"/>
              <a:t>Dr. Seuss Community Readers Celebration</a:t>
            </a:r>
          </a:p>
          <a:p>
            <a:r>
              <a:rPr lang="en-US" sz="2800" dirty="0" smtClean="0"/>
              <a:t>Principal PTA Book Club</a:t>
            </a:r>
          </a:p>
          <a:p>
            <a:r>
              <a:rPr lang="en-US" sz="2800" dirty="0" smtClean="0"/>
              <a:t>Old Bethpage Website</a:t>
            </a:r>
          </a:p>
          <a:p>
            <a:r>
              <a:rPr lang="en-US" sz="2800" dirty="0" smtClean="0"/>
              <a:t>Community Bucket Filling Calendar</a:t>
            </a:r>
          </a:p>
          <a:p>
            <a:r>
              <a:rPr lang="en-US" sz="2800" dirty="0" smtClean="0"/>
              <a:t>Pajama Night</a:t>
            </a:r>
          </a:p>
          <a:p>
            <a:r>
              <a:rPr lang="en-US" sz="2800" dirty="0" smtClean="0"/>
              <a:t>Fall Festival / Movie on the Lawn</a:t>
            </a:r>
          </a:p>
          <a:p>
            <a:r>
              <a:rPr lang="en-US" sz="2800" dirty="0" smtClean="0"/>
              <a:t>Game Nights / End of  Year Picnic</a:t>
            </a:r>
          </a:p>
          <a:p>
            <a:r>
              <a:rPr lang="en-US" sz="2800" dirty="0" smtClean="0"/>
              <a:t>Square Dancing / Family Nights</a:t>
            </a:r>
          </a:p>
          <a:p>
            <a:r>
              <a:rPr lang="en-US" sz="2800" dirty="0" smtClean="0"/>
              <a:t>PARP – Parents as Reading Partners</a:t>
            </a:r>
          </a:p>
          <a:p>
            <a:r>
              <a:rPr lang="en-US" sz="2800" dirty="0" smtClean="0"/>
              <a:t>WOW – Work on Writing Celebration</a:t>
            </a:r>
          </a:p>
          <a:p>
            <a:r>
              <a:rPr lang="en-US" sz="2800" dirty="0" smtClean="0"/>
              <a:t>Bullying Prevention Programs via PTA</a:t>
            </a:r>
          </a:p>
          <a:p>
            <a:r>
              <a:rPr lang="en-US" sz="2800" dirty="0" smtClean="0"/>
              <a:t>Field Day</a:t>
            </a:r>
            <a:endParaRPr lang="en-US" sz="2800" dirty="0"/>
          </a:p>
        </p:txBody>
      </p:sp>
      <p:pic>
        <p:nvPicPr>
          <p:cNvPr id="3076" name="Picture 4" descr="C:\Documents and Settings\JKachadourian\Local Settings\Temporary Internet Files\Content.IE5\PO1JCWN8\MC900439613[1].png"/>
          <p:cNvPicPr>
            <a:picLocks noChangeAspect="1" noChangeArrowheads="1"/>
          </p:cNvPicPr>
          <p:nvPr/>
        </p:nvPicPr>
        <p:blipFill>
          <a:blip r:embed="rId2" cstate="print"/>
          <a:srcRect/>
          <a:stretch>
            <a:fillRect/>
          </a:stretch>
        </p:blipFill>
        <p:spPr bwMode="auto">
          <a:xfrm>
            <a:off x="6324600" y="1905000"/>
            <a:ext cx="2438400" cy="2477502"/>
          </a:xfrm>
          <a:prstGeom prst="rect">
            <a:avLst/>
          </a:prstGeom>
          <a:noFill/>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Parent Resources</a:t>
            </a:r>
            <a:endParaRPr lang="en-US" dirty="0"/>
          </a:p>
        </p:txBody>
      </p:sp>
      <p:sp>
        <p:nvSpPr>
          <p:cNvPr id="5" name="Content Placeholder 4"/>
          <p:cNvSpPr>
            <a:spLocks noGrp="1"/>
          </p:cNvSpPr>
          <p:nvPr>
            <p:ph sz="quarter" idx="1"/>
          </p:nvPr>
        </p:nvSpPr>
        <p:spPr>
          <a:xfrm>
            <a:off x="914400" y="1447800"/>
            <a:ext cx="7772400" cy="2286000"/>
          </a:xfrm>
        </p:spPr>
        <p:txBody>
          <a:bodyPr>
            <a:normAutofit lnSpcReduction="10000"/>
          </a:bodyPr>
          <a:lstStyle/>
          <a:p>
            <a:r>
              <a:rPr lang="en-US" dirty="0" smtClean="0"/>
              <a:t>Referrals to Outside Agencies/Private Therapists</a:t>
            </a:r>
          </a:p>
          <a:p>
            <a:r>
              <a:rPr lang="en-US" dirty="0" smtClean="0"/>
              <a:t>Mental Health Programs</a:t>
            </a:r>
          </a:p>
          <a:p>
            <a:r>
              <a:rPr lang="en-US" dirty="0" smtClean="0"/>
              <a:t>English Language Learners Groups</a:t>
            </a:r>
          </a:p>
          <a:p>
            <a:r>
              <a:rPr lang="en-US" dirty="0" smtClean="0"/>
              <a:t>Autism Parent Group</a:t>
            </a:r>
          </a:p>
          <a:p>
            <a:r>
              <a:rPr lang="en-US" dirty="0" smtClean="0"/>
              <a:t>Camp Scholarship Program</a:t>
            </a:r>
          </a:p>
          <a:p>
            <a:endParaRPr lang="en-US" dirty="0"/>
          </a:p>
        </p:txBody>
      </p:sp>
      <p:pic>
        <p:nvPicPr>
          <p:cNvPr id="1027" name="Picture 3"/>
          <p:cNvPicPr>
            <a:picLocks noChangeAspect="1" noChangeArrowheads="1"/>
          </p:cNvPicPr>
          <p:nvPr/>
        </p:nvPicPr>
        <p:blipFill>
          <a:blip r:embed="rId2" cstate="print"/>
          <a:srcRect/>
          <a:stretch>
            <a:fillRect/>
          </a:stretch>
        </p:blipFill>
        <p:spPr bwMode="auto">
          <a:xfrm>
            <a:off x="5105400" y="3810000"/>
            <a:ext cx="3022600" cy="2266950"/>
          </a:xfrm>
          <a:prstGeom prst="rect">
            <a:avLst/>
          </a:prstGeom>
          <a:noFill/>
          <a:ln w="9525">
            <a:noFill/>
            <a:miter lim="800000"/>
            <a:headEnd/>
            <a:tailEnd/>
          </a:ln>
          <a:effec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4"/>
          <p:cNvSpPr>
            <a:spLocks noGrp="1"/>
          </p:cNvSpPr>
          <p:nvPr>
            <p:ph type="title"/>
          </p:nvPr>
        </p:nvSpPr>
        <p:spPr>
          <a:xfrm>
            <a:off x="914400" y="274638"/>
            <a:ext cx="2362200" cy="715962"/>
          </a:xfrm>
        </p:spPr>
        <p:txBody>
          <a:bodyPr>
            <a:normAutofit fontScale="90000"/>
          </a:bodyPr>
          <a:lstStyle/>
          <a:p>
            <a:pPr eaLnBrk="1" hangingPunct="1"/>
            <a:r>
              <a:rPr lang="en-US" smtClean="0"/>
              <a:t>Timeline</a:t>
            </a:r>
          </a:p>
        </p:txBody>
      </p:sp>
      <p:graphicFrame>
        <p:nvGraphicFramePr>
          <p:cNvPr id="37934" name="Group 46"/>
          <p:cNvGraphicFramePr>
            <a:graphicFrameLocks noGrp="1"/>
          </p:cNvGraphicFramePr>
          <p:nvPr>
            <p:ph type="tbl" idx="1"/>
          </p:nvPr>
        </p:nvGraphicFramePr>
        <p:xfrm>
          <a:off x="914400" y="1447800"/>
          <a:ext cx="7772400" cy="4968240"/>
        </p:xfrm>
        <a:graphic>
          <a:graphicData uri="http://schemas.openxmlformats.org/drawingml/2006/table">
            <a:tbl>
              <a:tblPr/>
              <a:tblGrid>
                <a:gridCol w="1554163"/>
                <a:gridCol w="1554162"/>
                <a:gridCol w="1555750"/>
                <a:gridCol w="1554163"/>
                <a:gridCol w="1554162"/>
              </a:tblGrid>
              <a:tr h="2133600">
                <a:tc>
                  <a:txBody>
                    <a:bodyPr/>
                    <a:lstStyle/>
                    <a:p>
                      <a:pPr marL="0" marR="0" lvl="0" indent="0" algn="ctr" defTabSz="914400" rtl="0" eaLnBrk="1" fontAlgn="base" latinLnBrk="0" hangingPunct="1">
                        <a:lnSpc>
                          <a:spcPct val="100000"/>
                        </a:lnSpc>
                        <a:spcBef>
                          <a:spcPts val="575"/>
                        </a:spcBef>
                        <a:spcAft>
                          <a:spcPct val="0"/>
                        </a:spcAft>
                        <a:buClr>
                          <a:schemeClr val="accent1"/>
                        </a:buClr>
                        <a:buSzPct val="85000"/>
                        <a:buFont typeface="Wingdings 2" pitchFamily="18" charset="2"/>
                        <a:buNone/>
                        <a:tabLst/>
                      </a:pPr>
                      <a:r>
                        <a:rPr kumimoji="0" lang="en-US" sz="2000" b="0" i="0" u="none" strike="noStrike" cap="none" normalizeH="0" baseline="0" dirty="0" smtClean="0">
                          <a:ln>
                            <a:noFill/>
                          </a:ln>
                          <a:solidFill>
                            <a:schemeClr val="tx1"/>
                          </a:solidFill>
                          <a:effectLst/>
                          <a:latin typeface="Perpetua" pitchFamily="18" charset="0"/>
                        </a:rPr>
                        <a:t>September</a:t>
                      </a:r>
                    </a:p>
                    <a:p>
                      <a:pPr marL="0" marR="0" lvl="0" indent="0" algn="l" defTabSz="914400" rtl="0" eaLnBrk="1" fontAlgn="base" latinLnBrk="0" hangingPunct="1">
                        <a:lnSpc>
                          <a:spcPct val="100000"/>
                        </a:lnSpc>
                        <a:spcBef>
                          <a:spcPts val="575"/>
                        </a:spcBef>
                        <a:spcAft>
                          <a:spcPct val="0"/>
                        </a:spcAft>
                        <a:buClr>
                          <a:schemeClr val="accent1"/>
                        </a:buClr>
                        <a:buSzPct val="85000"/>
                        <a:buFont typeface="Wingdings 2" pitchFamily="18" charset="2"/>
                        <a:buChar char=""/>
                        <a:tabLst/>
                      </a:pPr>
                      <a:r>
                        <a:rPr kumimoji="0" lang="en-US" sz="1200" b="0" i="0" u="none" strike="noStrike" cap="none" normalizeH="0" baseline="0" dirty="0" smtClean="0">
                          <a:ln>
                            <a:noFill/>
                          </a:ln>
                          <a:solidFill>
                            <a:schemeClr val="tx1"/>
                          </a:solidFill>
                          <a:effectLst/>
                          <a:latin typeface="Perpetua" pitchFamily="18" charset="0"/>
                        </a:rPr>
                        <a:t>Orientation Programs</a:t>
                      </a:r>
                    </a:p>
                    <a:p>
                      <a:pPr marL="0" marR="0" lvl="0" indent="0" algn="l" defTabSz="914400" rtl="0" eaLnBrk="1" fontAlgn="base" latinLnBrk="0" hangingPunct="1">
                        <a:lnSpc>
                          <a:spcPct val="100000"/>
                        </a:lnSpc>
                        <a:spcBef>
                          <a:spcPts val="575"/>
                        </a:spcBef>
                        <a:spcAft>
                          <a:spcPct val="0"/>
                        </a:spcAft>
                        <a:buClr>
                          <a:schemeClr val="accent1"/>
                        </a:buClr>
                        <a:buSzPct val="85000"/>
                        <a:buFont typeface="Wingdings 2" pitchFamily="18" charset="2"/>
                        <a:buChar char=""/>
                        <a:tabLst/>
                      </a:pPr>
                      <a:r>
                        <a:rPr kumimoji="0" lang="en-US" sz="1200" b="0" i="0" u="none" strike="noStrike" cap="none" normalizeH="0" baseline="0" dirty="0" smtClean="0">
                          <a:ln>
                            <a:noFill/>
                          </a:ln>
                          <a:solidFill>
                            <a:schemeClr val="tx1"/>
                          </a:solidFill>
                          <a:effectLst/>
                          <a:latin typeface="Perpetua" pitchFamily="18" charset="0"/>
                        </a:rPr>
                        <a:t>Articulation</a:t>
                      </a:r>
                    </a:p>
                    <a:p>
                      <a:pPr marL="0" marR="0" lvl="0" indent="0" algn="l" defTabSz="914400" rtl="0" eaLnBrk="1" fontAlgn="base" latinLnBrk="0" hangingPunct="1">
                        <a:lnSpc>
                          <a:spcPct val="100000"/>
                        </a:lnSpc>
                        <a:spcBef>
                          <a:spcPts val="575"/>
                        </a:spcBef>
                        <a:spcAft>
                          <a:spcPct val="0"/>
                        </a:spcAft>
                        <a:buClr>
                          <a:schemeClr val="accent1"/>
                        </a:buClr>
                        <a:buSzPct val="85000"/>
                        <a:buFont typeface="Wingdings 2" pitchFamily="18" charset="2"/>
                        <a:buChar char=""/>
                        <a:tabLst/>
                      </a:pPr>
                      <a:r>
                        <a:rPr kumimoji="0" lang="en-US" sz="1200" b="0" i="0" u="none" strike="noStrike" cap="none" normalizeH="0" baseline="0" dirty="0" smtClean="0">
                          <a:ln>
                            <a:noFill/>
                          </a:ln>
                          <a:solidFill>
                            <a:schemeClr val="tx1"/>
                          </a:solidFill>
                          <a:effectLst/>
                          <a:latin typeface="Perpetua" pitchFamily="18" charset="0"/>
                        </a:rPr>
                        <a:t>Back-to-School Night</a:t>
                      </a:r>
                    </a:p>
                    <a:p>
                      <a:pPr marL="0" marR="0" lvl="0" indent="0" algn="l" defTabSz="914400" rtl="0" eaLnBrk="1" fontAlgn="base" latinLnBrk="0" hangingPunct="1">
                        <a:lnSpc>
                          <a:spcPct val="100000"/>
                        </a:lnSpc>
                        <a:spcBef>
                          <a:spcPts val="575"/>
                        </a:spcBef>
                        <a:spcAft>
                          <a:spcPct val="0"/>
                        </a:spcAft>
                        <a:buClr>
                          <a:schemeClr val="accent1"/>
                        </a:buClr>
                        <a:buSzPct val="85000"/>
                        <a:buFont typeface="Wingdings 2" pitchFamily="18" charset="2"/>
                        <a:buChar char=""/>
                        <a:tabLst/>
                      </a:pPr>
                      <a:r>
                        <a:rPr kumimoji="0" lang="en-US" sz="1200" b="0" i="0" u="none" strike="noStrike" cap="none" normalizeH="0" baseline="0" dirty="0" smtClean="0">
                          <a:ln>
                            <a:noFill/>
                          </a:ln>
                          <a:solidFill>
                            <a:schemeClr val="tx1"/>
                          </a:solidFill>
                          <a:effectLst/>
                          <a:latin typeface="Perpetua" pitchFamily="18" charset="0"/>
                        </a:rPr>
                        <a:t>Scheduling</a:t>
                      </a:r>
                    </a:p>
                    <a:p>
                      <a:pPr marL="0" marR="0" lvl="0" indent="0" algn="l" defTabSz="914400" rtl="0" eaLnBrk="1" fontAlgn="base" latinLnBrk="0" hangingPunct="1">
                        <a:lnSpc>
                          <a:spcPct val="100000"/>
                        </a:lnSpc>
                        <a:spcBef>
                          <a:spcPts val="575"/>
                        </a:spcBef>
                        <a:spcAft>
                          <a:spcPct val="0"/>
                        </a:spcAft>
                        <a:buClr>
                          <a:schemeClr val="accent1"/>
                        </a:buClr>
                        <a:buSzPct val="85000"/>
                        <a:buFont typeface="Wingdings 2" pitchFamily="18" charset="2"/>
                        <a:buChar char=""/>
                        <a:tabLst/>
                      </a:pPr>
                      <a:r>
                        <a:rPr kumimoji="0" lang="en-US" sz="1200" b="0" i="0" u="none" strike="noStrike" cap="none" normalizeH="0" baseline="0" dirty="0" smtClean="0">
                          <a:ln>
                            <a:noFill/>
                          </a:ln>
                          <a:solidFill>
                            <a:schemeClr val="tx1"/>
                          </a:solidFill>
                          <a:effectLst/>
                          <a:latin typeface="Perpetua" pitchFamily="18" charset="0"/>
                        </a:rPr>
                        <a:t>New Student Groups</a:t>
                      </a:r>
                    </a:p>
                    <a:p>
                      <a:pPr marL="0" marR="0" lvl="0" indent="0" algn="l" defTabSz="914400" rtl="0" eaLnBrk="1" fontAlgn="base" latinLnBrk="0" hangingPunct="1">
                        <a:lnSpc>
                          <a:spcPct val="100000"/>
                        </a:lnSpc>
                        <a:spcBef>
                          <a:spcPts val="575"/>
                        </a:spcBef>
                        <a:spcAft>
                          <a:spcPct val="0"/>
                        </a:spcAft>
                        <a:buClr>
                          <a:schemeClr val="accent1"/>
                        </a:buClr>
                        <a:buSzPct val="85000"/>
                        <a:buFont typeface="Wingdings 2" pitchFamily="18" charset="2"/>
                        <a:buChar char=""/>
                        <a:tabLst/>
                      </a:pPr>
                      <a:r>
                        <a:rPr kumimoji="0" lang="en-US" sz="1200" b="0" i="0" u="none" strike="noStrike" cap="none" normalizeH="0" baseline="0" dirty="0" smtClean="0">
                          <a:ln>
                            <a:noFill/>
                          </a:ln>
                          <a:solidFill>
                            <a:schemeClr val="tx1"/>
                          </a:solidFill>
                          <a:effectLst/>
                          <a:latin typeface="Perpetua" pitchFamily="18" charset="0"/>
                        </a:rPr>
                        <a:t>Code of Conduct   Assemblies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ts val="575"/>
                        </a:spcBef>
                        <a:spcAft>
                          <a:spcPct val="0"/>
                        </a:spcAft>
                        <a:buClr>
                          <a:schemeClr val="accent1"/>
                        </a:buClr>
                        <a:buSzPct val="85000"/>
                        <a:buFont typeface="Wingdings 2" pitchFamily="18" charset="2"/>
                        <a:buNone/>
                        <a:tabLst/>
                      </a:pPr>
                      <a:r>
                        <a:rPr kumimoji="0" lang="en-US" sz="2000" b="0" i="0" u="none" strike="noStrike" cap="none" normalizeH="0" baseline="0" smtClean="0">
                          <a:ln>
                            <a:noFill/>
                          </a:ln>
                          <a:solidFill>
                            <a:schemeClr val="tx1"/>
                          </a:solidFill>
                          <a:effectLst/>
                          <a:latin typeface="Perpetua" pitchFamily="18" charset="0"/>
                        </a:rPr>
                        <a:t>October</a:t>
                      </a:r>
                    </a:p>
                    <a:p>
                      <a:pPr marL="0" marR="0" lvl="0" indent="0" algn="l" defTabSz="914400" rtl="0" eaLnBrk="1" fontAlgn="base" latinLnBrk="0" hangingPunct="1">
                        <a:lnSpc>
                          <a:spcPct val="100000"/>
                        </a:lnSpc>
                        <a:spcBef>
                          <a:spcPts val="575"/>
                        </a:spcBef>
                        <a:spcAft>
                          <a:spcPct val="0"/>
                        </a:spcAft>
                        <a:buClr>
                          <a:schemeClr val="accent1"/>
                        </a:buClr>
                        <a:buSzPct val="85000"/>
                        <a:buFont typeface="Wingdings 2" pitchFamily="18" charset="2"/>
                        <a:buChar char=""/>
                        <a:tabLst/>
                      </a:pPr>
                      <a:r>
                        <a:rPr kumimoji="0" lang="en-US" sz="1200" b="0" i="0" u="none" strike="noStrike" cap="none" normalizeH="0" baseline="0" smtClean="0">
                          <a:ln>
                            <a:noFill/>
                          </a:ln>
                          <a:solidFill>
                            <a:schemeClr val="tx1"/>
                          </a:solidFill>
                          <a:effectLst/>
                          <a:latin typeface="Perpetua" pitchFamily="18" charset="0"/>
                        </a:rPr>
                        <a:t>New Student Groups</a:t>
                      </a:r>
                    </a:p>
                    <a:p>
                      <a:pPr marL="0" marR="0" lvl="0" indent="0" algn="l" defTabSz="914400" rtl="0" eaLnBrk="1" fontAlgn="base" latinLnBrk="0" hangingPunct="1">
                        <a:lnSpc>
                          <a:spcPct val="100000"/>
                        </a:lnSpc>
                        <a:spcBef>
                          <a:spcPts val="575"/>
                        </a:spcBef>
                        <a:spcAft>
                          <a:spcPct val="0"/>
                        </a:spcAft>
                        <a:buClr>
                          <a:schemeClr val="accent1"/>
                        </a:buClr>
                        <a:buSzPct val="85000"/>
                        <a:buFont typeface="Wingdings 2" pitchFamily="18" charset="2"/>
                        <a:buChar char=""/>
                        <a:tabLst/>
                      </a:pPr>
                      <a:r>
                        <a:rPr kumimoji="0" lang="en-US" sz="1200" b="0" i="0" u="none" strike="noStrike" cap="none" normalizeH="0" baseline="0" smtClean="0">
                          <a:ln>
                            <a:noFill/>
                          </a:ln>
                          <a:solidFill>
                            <a:schemeClr val="tx1"/>
                          </a:solidFill>
                          <a:effectLst/>
                          <a:latin typeface="Perpetua" pitchFamily="18" charset="0"/>
                        </a:rPr>
                        <a:t>Anti-Bullying Posters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ts val="575"/>
                        </a:spcBef>
                        <a:spcAft>
                          <a:spcPct val="0"/>
                        </a:spcAft>
                        <a:buClr>
                          <a:schemeClr val="accent1"/>
                        </a:buClr>
                        <a:buSzPct val="85000"/>
                        <a:buFont typeface="Wingdings 2" pitchFamily="18" charset="2"/>
                        <a:buNone/>
                        <a:tabLst/>
                      </a:pPr>
                      <a:r>
                        <a:rPr kumimoji="0" lang="en-US" sz="2000" b="0" i="0" u="none" strike="noStrike" cap="none" normalizeH="0" baseline="0" dirty="0" smtClean="0">
                          <a:ln>
                            <a:noFill/>
                          </a:ln>
                          <a:solidFill>
                            <a:schemeClr val="tx1"/>
                          </a:solidFill>
                          <a:effectLst/>
                          <a:latin typeface="Perpetua" pitchFamily="18" charset="0"/>
                        </a:rPr>
                        <a:t>November</a:t>
                      </a:r>
                    </a:p>
                    <a:p>
                      <a:pPr marL="0" marR="0" lvl="0" indent="0" algn="l" defTabSz="914400" rtl="0" eaLnBrk="1" fontAlgn="base" latinLnBrk="0" hangingPunct="1">
                        <a:lnSpc>
                          <a:spcPct val="100000"/>
                        </a:lnSpc>
                        <a:spcBef>
                          <a:spcPts val="575"/>
                        </a:spcBef>
                        <a:spcAft>
                          <a:spcPct val="0"/>
                        </a:spcAft>
                        <a:buClr>
                          <a:schemeClr val="accent1"/>
                        </a:buClr>
                        <a:buSzPct val="85000"/>
                        <a:buFont typeface="Wingdings 2" pitchFamily="18" charset="2"/>
                        <a:buChar char=""/>
                        <a:tabLst/>
                      </a:pPr>
                      <a:r>
                        <a:rPr kumimoji="0" lang="en-US" sz="1200" b="0" i="0" u="none" strike="noStrike" cap="none" normalizeH="0" baseline="0" dirty="0" smtClean="0">
                          <a:ln>
                            <a:noFill/>
                          </a:ln>
                          <a:solidFill>
                            <a:schemeClr val="tx1"/>
                          </a:solidFill>
                          <a:effectLst/>
                          <a:latin typeface="Perpetua" pitchFamily="18" charset="0"/>
                        </a:rPr>
                        <a:t>Parent Visitations</a:t>
                      </a:r>
                    </a:p>
                    <a:p>
                      <a:pPr marL="0" marR="0" lvl="0" indent="0" algn="l" defTabSz="914400" rtl="0" eaLnBrk="1" fontAlgn="base" latinLnBrk="0" hangingPunct="1">
                        <a:lnSpc>
                          <a:spcPct val="100000"/>
                        </a:lnSpc>
                        <a:spcBef>
                          <a:spcPts val="575"/>
                        </a:spcBef>
                        <a:spcAft>
                          <a:spcPct val="0"/>
                        </a:spcAft>
                        <a:buClr>
                          <a:schemeClr val="accent1"/>
                        </a:buClr>
                        <a:buSzPct val="85000"/>
                        <a:buFont typeface="Wingdings 2" pitchFamily="18" charset="2"/>
                        <a:buChar char=""/>
                        <a:tabLst/>
                      </a:pPr>
                      <a:r>
                        <a:rPr kumimoji="0" lang="en-US" sz="1200" b="0" i="0" u="none" strike="noStrike" cap="none" normalizeH="0" baseline="0" dirty="0" smtClean="0">
                          <a:ln>
                            <a:noFill/>
                          </a:ln>
                          <a:solidFill>
                            <a:schemeClr val="tx1"/>
                          </a:solidFill>
                          <a:effectLst/>
                          <a:latin typeface="Perpetua" pitchFamily="18" charset="0"/>
                        </a:rPr>
                        <a:t>PTA Cultural Events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ts val="575"/>
                        </a:spcBef>
                        <a:spcAft>
                          <a:spcPct val="0"/>
                        </a:spcAft>
                        <a:buClr>
                          <a:schemeClr val="accent1"/>
                        </a:buClr>
                        <a:buSzPct val="85000"/>
                        <a:buFont typeface="Wingdings 2" pitchFamily="18" charset="2"/>
                        <a:buNone/>
                        <a:tabLst/>
                      </a:pPr>
                      <a:r>
                        <a:rPr kumimoji="0" lang="en-US" sz="2000" b="0" i="0" u="none" strike="noStrike" cap="none" normalizeH="0" baseline="0" smtClean="0">
                          <a:ln>
                            <a:noFill/>
                          </a:ln>
                          <a:solidFill>
                            <a:schemeClr val="tx1"/>
                          </a:solidFill>
                          <a:effectLst/>
                          <a:latin typeface="Perpetua" pitchFamily="18" charset="0"/>
                        </a:rPr>
                        <a:t>December</a:t>
                      </a:r>
                    </a:p>
                    <a:p>
                      <a:pPr marL="0" marR="0" lvl="0" indent="0" algn="l" defTabSz="914400" rtl="0" eaLnBrk="1" fontAlgn="base" latinLnBrk="0" hangingPunct="1">
                        <a:lnSpc>
                          <a:spcPct val="100000"/>
                        </a:lnSpc>
                        <a:spcBef>
                          <a:spcPts val="575"/>
                        </a:spcBef>
                        <a:spcAft>
                          <a:spcPct val="0"/>
                        </a:spcAft>
                        <a:buClr>
                          <a:schemeClr val="accent1"/>
                        </a:buClr>
                        <a:buSzPct val="85000"/>
                        <a:buFont typeface="Wingdings 2" pitchFamily="18" charset="2"/>
                        <a:buChar char=""/>
                        <a:tabLst/>
                      </a:pPr>
                      <a:r>
                        <a:rPr kumimoji="0" lang="en-US" sz="1200" b="0" i="0" u="none" strike="noStrike" cap="none" normalizeH="0" baseline="0" smtClean="0">
                          <a:ln>
                            <a:noFill/>
                          </a:ln>
                          <a:solidFill>
                            <a:schemeClr val="tx1"/>
                          </a:solidFill>
                          <a:effectLst/>
                          <a:latin typeface="Perpetua" pitchFamily="18" charset="0"/>
                        </a:rPr>
                        <a:t>Parent/Teacher Conferences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ts val="575"/>
                        </a:spcBef>
                        <a:spcAft>
                          <a:spcPct val="0"/>
                        </a:spcAft>
                        <a:buClr>
                          <a:schemeClr val="accent1"/>
                        </a:buClr>
                        <a:buSzPct val="85000"/>
                        <a:buFont typeface="Wingdings 2" pitchFamily="18" charset="2"/>
                        <a:buNone/>
                        <a:tabLst/>
                      </a:pPr>
                      <a:r>
                        <a:rPr kumimoji="0" lang="en-US" sz="2000" b="0" i="0" u="none" strike="noStrike" cap="none" normalizeH="0" baseline="0" dirty="0" smtClean="0">
                          <a:ln>
                            <a:noFill/>
                          </a:ln>
                          <a:solidFill>
                            <a:schemeClr val="tx1"/>
                          </a:solidFill>
                          <a:effectLst/>
                          <a:latin typeface="Perpetua" pitchFamily="18" charset="0"/>
                        </a:rPr>
                        <a:t>January</a:t>
                      </a:r>
                    </a:p>
                    <a:p>
                      <a:pPr marL="0" marR="0" lvl="0" indent="0" algn="l" defTabSz="914400" rtl="0" eaLnBrk="1" fontAlgn="base" latinLnBrk="0" hangingPunct="1">
                        <a:lnSpc>
                          <a:spcPct val="100000"/>
                        </a:lnSpc>
                        <a:spcBef>
                          <a:spcPts val="575"/>
                        </a:spcBef>
                        <a:spcAft>
                          <a:spcPct val="0"/>
                        </a:spcAft>
                        <a:buClr>
                          <a:schemeClr val="accent1"/>
                        </a:buClr>
                        <a:buSzPct val="85000"/>
                        <a:buFont typeface="Wingdings 2" pitchFamily="18" charset="2"/>
                        <a:buChar char=""/>
                        <a:tabLst/>
                      </a:pPr>
                      <a:r>
                        <a:rPr kumimoji="0" lang="en-US" sz="1200" b="0" i="0" u="none" strike="noStrike" cap="none" normalizeH="0" baseline="0" dirty="0" smtClean="0">
                          <a:ln>
                            <a:noFill/>
                          </a:ln>
                          <a:solidFill>
                            <a:schemeClr val="tx1"/>
                          </a:solidFill>
                          <a:effectLst/>
                          <a:latin typeface="Perpetua" pitchFamily="18" charset="0"/>
                        </a:rPr>
                        <a:t>Parent Visitations</a:t>
                      </a:r>
                    </a:p>
                    <a:p>
                      <a:pPr marL="0" marR="0" lvl="0" indent="0" algn="l" defTabSz="914400" rtl="0" eaLnBrk="1" fontAlgn="base" latinLnBrk="0" hangingPunct="1">
                        <a:lnSpc>
                          <a:spcPct val="100000"/>
                        </a:lnSpc>
                        <a:spcBef>
                          <a:spcPts val="575"/>
                        </a:spcBef>
                        <a:spcAft>
                          <a:spcPct val="0"/>
                        </a:spcAft>
                        <a:buClr>
                          <a:schemeClr val="accent1"/>
                        </a:buClr>
                        <a:buSzPct val="85000"/>
                        <a:buFont typeface="Wingdings 2" pitchFamily="18" charset="2"/>
                        <a:buChar char=""/>
                        <a:tabLst/>
                      </a:pPr>
                      <a:r>
                        <a:rPr kumimoji="0" lang="en-US" sz="1200" b="0" i="0" u="none" strike="noStrike" cap="none" normalizeH="0" baseline="0" dirty="0" smtClean="0">
                          <a:ln>
                            <a:noFill/>
                          </a:ln>
                          <a:solidFill>
                            <a:schemeClr val="tx1"/>
                          </a:solidFill>
                          <a:effectLst/>
                          <a:latin typeface="Perpetua" pitchFamily="18" charset="0"/>
                        </a:rPr>
                        <a:t>PTA Cultural Events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286000">
                <a:tc>
                  <a:txBody>
                    <a:bodyPr/>
                    <a:lstStyle/>
                    <a:p>
                      <a:pPr marL="0" marR="0" lvl="0" indent="0" algn="ctr" defTabSz="914400" rtl="0" eaLnBrk="1" fontAlgn="base" latinLnBrk="0" hangingPunct="1">
                        <a:lnSpc>
                          <a:spcPct val="100000"/>
                        </a:lnSpc>
                        <a:spcBef>
                          <a:spcPts val="575"/>
                        </a:spcBef>
                        <a:spcAft>
                          <a:spcPct val="0"/>
                        </a:spcAft>
                        <a:buClr>
                          <a:schemeClr val="accent1"/>
                        </a:buClr>
                        <a:buSzPct val="85000"/>
                        <a:buFont typeface="Wingdings 2" pitchFamily="18" charset="2"/>
                        <a:buNone/>
                        <a:tabLst/>
                      </a:pPr>
                      <a:r>
                        <a:rPr kumimoji="0" lang="en-US" sz="2000" b="0" i="0" u="none" strike="noStrike" cap="none" normalizeH="0" baseline="0" dirty="0" smtClean="0">
                          <a:ln>
                            <a:noFill/>
                          </a:ln>
                          <a:solidFill>
                            <a:schemeClr val="tx1"/>
                          </a:solidFill>
                          <a:effectLst/>
                          <a:latin typeface="Perpetua" pitchFamily="18" charset="0"/>
                        </a:rPr>
                        <a:t>February</a:t>
                      </a:r>
                    </a:p>
                    <a:p>
                      <a:pPr marL="0" marR="0" lvl="0" indent="0" algn="l" defTabSz="914400" rtl="0" eaLnBrk="1" fontAlgn="base" latinLnBrk="0" hangingPunct="1">
                        <a:lnSpc>
                          <a:spcPct val="100000"/>
                        </a:lnSpc>
                        <a:spcBef>
                          <a:spcPts val="575"/>
                        </a:spcBef>
                        <a:spcAft>
                          <a:spcPct val="0"/>
                        </a:spcAft>
                        <a:buClr>
                          <a:schemeClr val="accent1"/>
                        </a:buClr>
                        <a:buSzPct val="85000"/>
                        <a:buFont typeface="Wingdings 2" pitchFamily="18" charset="2"/>
                        <a:buChar char=""/>
                        <a:tabLst/>
                      </a:pPr>
                      <a:r>
                        <a:rPr kumimoji="0" lang="en-US" sz="1200" b="0" i="0" u="none" strike="noStrike" cap="none" normalizeH="0" baseline="0" dirty="0" smtClean="0">
                          <a:ln>
                            <a:noFill/>
                          </a:ln>
                          <a:solidFill>
                            <a:schemeClr val="tx1"/>
                          </a:solidFill>
                          <a:effectLst/>
                          <a:latin typeface="Perpetua" pitchFamily="18" charset="0"/>
                        </a:rPr>
                        <a:t>National School            Counseling Week</a:t>
                      </a:r>
                    </a:p>
                    <a:p>
                      <a:pPr marL="0" marR="0" lvl="0" indent="0" algn="l" defTabSz="914400" rtl="0" eaLnBrk="1" fontAlgn="base" latinLnBrk="0" hangingPunct="1">
                        <a:lnSpc>
                          <a:spcPct val="100000"/>
                        </a:lnSpc>
                        <a:spcBef>
                          <a:spcPts val="575"/>
                        </a:spcBef>
                        <a:spcAft>
                          <a:spcPct val="0"/>
                        </a:spcAft>
                        <a:buClr>
                          <a:schemeClr val="accent1"/>
                        </a:buClr>
                        <a:buSzPct val="85000"/>
                        <a:buFont typeface="Wingdings 2" pitchFamily="18" charset="2"/>
                        <a:buChar char=""/>
                        <a:tabLst/>
                      </a:pPr>
                      <a:r>
                        <a:rPr kumimoji="0" lang="en-US" sz="1200" b="0" i="0" u="none" strike="noStrike" cap="none" normalizeH="0" baseline="0" dirty="0" smtClean="0">
                          <a:ln>
                            <a:noFill/>
                          </a:ln>
                          <a:solidFill>
                            <a:schemeClr val="tx1"/>
                          </a:solidFill>
                          <a:effectLst/>
                          <a:latin typeface="Perpetua" pitchFamily="18" charset="0"/>
                        </a:rPr>
                        <a:t>Annual Reviews</a:t>
                      </a:r>
                    </a:p>
                    <a:p>
                      <a:pPr marL="0" marR="0" lvl="0" indent="0" algn="ctr" defTabSz="914400" rtl="0" eaLnBrk="1" fontAlgn="base" latinLnBrk="0" hangingPunct="1">
                        <a:lnSpc>
                          <a:spcPct val="100000"/>
                        </a:lnSpc>
                        <a:spcBef>
                          <a:spcPts val="575"/>
                        </a:spcBef>
                        <a:spcAft>
                          <a:spcPct val="0"/>
                        </a:spcAft>
                        <a:buClr>
                          <a:schemeClr val="accent1"/>
                        </a:buClr>
                        <a:buSzPct val="85000"/>
                        <a:buFont typeface="Wingdings 2" pitchFamily="18" charset="2"/>
                        <a:buNone/>
                        <a:tabLst/>
                      </a:pPr>
                      <a:endParaRPr kumimoji="0" lang="en-US" sz="1200" b="0" i="0" u="none" strike="noStrike" cap="none" normalizeH="0" baseline="0" dirty="0" smtClean="0">
                        <a:ln>
                          <a:noFill/>
                        </a:ln>
                        <a:solidFill>
                          <a:schemeClr val="tx1"/>
                        </a:solidFill>
                        <a:effectLst/>
                        <a:latin typeface="Perpetua"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ts val="575"/>
                        </a:spcBef>
                        <a:spcAft>
                          <a:spcPct val="0"/>
                        </a:spcAft>
                        <a:buClr>
                          <a:schemeClr val="accent1"/>
                        </a:buClr>
                        <a:buSzPct val="85000"/>
                        <a:buFont typeface="Wingdings 2" pitchFamily="18" charset="2"/>
                        <a:buNone/>
                        <a:tabLst/>
                      </a:pPr>
                      <a:r>
                        <a:rPr kumimoji="0" lang="en-US" sz="2000" b="0" i="0" u="none" strike="noStrike" cap="none" normalizeH="0" baseline="0" dirty="0" smtClean="0">
                          <a:ln>
                            <a:noFill/>
                          </a:ln>
                          <a:solidFill>
                            <a:schemeClr val="tx1"/>
                          </a:solidFill>
                          <a:effectLst/>
                          <a:latin typeface="Perpetua" pitchFamily="18" charset="0"/>
                        </a:rPr>
                        <a:t>March</a:t>
                      </a:r>
                    </a:p>
                    <a:p>
                      <a:pPr marL="0" marR="0" lvl="0" indent="0" algn="l" defTabSz="914400" rtl="0" eaLnBrk="1" fontAlgn="base" latinLnBrk="0" hangingPunct="1">
                        <a:lnSpc>
                          <a:spcPct val="100000"/>
                        </a:lnSpc>
                        <a:spcBef>
                          <a:spcPts val="575"/>
                        </a:spcBef>
                        <a:spcAft>
                          <a:spcPct val="0"/>
                        </a:spcAft>
                        <a:buClr>
                          <a:schemeClr val="accent1"/>
                        </a:buClr>
                        <a:buSzPct val="85000"/>
                        <a:buFont typeface="Wingdings 2" pitchFamily="18" charset="2"/>
                        <a:buChar char=""/>
                        <a:tabLst/>
                      </a:pPr>
                      <a:r>
                        <a:rPr kumimoji="0" lang="en-US" sz="1200" b="0" i="0" u="none" strike="noStrike" cap="none" normalizeH="0" baseline="0" dirty="0" smtClean="0">
                          <a:ln>
                            <a:noFill/>
                          </a:ln>
                          <a:solidFill>
                            <a:schemeClr val="tx1"/>
                          </a:solidFill>
                          <a:effectLst/>
                          <a:latin typeface="Perpetua" pitchFamily="18" charset="0"/>
                        </a:rPr>
                        <a:t>Annual Reviews</a:t>
                      </a:r>
                    </a:p>
                    <a:p>
                      <a:pPr marL="0" marR="0" lvl="0" indent="0" algn="l" defTabSz="914400" rtl="0" eaLnBrk="1" fontAlgn="base" latinLnBrk="0" hangingPunct="1">
                        <a:lnSpc>
                          <a:spcPct val="100000"/>
                        </a:lnSpc>
                        <a:spcBef>
                          <a:spcPts val="575"/>
                        </a:spcBef>
                        <a:spcAft>
                          <a:spcPct val="0"/>
                        </a:spcAft>
                        <a:buClr>
                          <a:schemeClr val="accent1"/>
                        </a:buClr>
                        <a:buSzPct val="85000"/>
                        <a:buFont typeface="Wingdings 2" pitchFamily="18" charset="2"/>
                        <a:buChar char=""/>
                        <a:tabLst/>
                      </a:pPr>
                      <a:r>
                        <a:rPr kumimoji="0" lang="en-US" sz="1200" b="0" i="0" u="none" strike="noStrike" cap="none" normalizeH="0" baseline="0" dirty="0" smtClean="0">
                          <a:ln>
                            <a:noFill/>
                          </a:ln>
                          <a:solidFill>
                            <a:schemeClr val="tx1"/>
                          </a:solidFill>
                          <a:effectLst/>
                          <a:latin typeface="Perpetua" pitchFamily="18" charset="0"/>
                        </a:rPr>
                        <a:t>PTA Cultural Arts-Women’s History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ts val="575"/>
                        </a:spcBef>
                        <a:spcAft>
                          <a:spcPct val="0"/>
                        </a:spcAft>
                        <a:buClr>
                          <a:schemeClr val="accent1"/>
                        </a:buClr>
                        <a:buSzPct val="85000"/>
                        <a:buFont typeface="Wingdings 2" pitchFamily="18" charset="2"/>
                        <a:buNone/>
                        <a:tabLst/>
                      </a:pPr>
                      <a:r>
                        <a:rPr kumimoji="0" lang="en-US" sz="2000" b="0" i="0" u="none" strike="noStrike" cap="none" normalizeH="0" baseline="0" dirty="0" smtClean="0">
                          <a:ln>
                            <a:noFill/>
                          </a:ln>
                          <a:solidFill>
                            <a:schemeClr val="tx1"/>
                          </a:solidFill>
                          <a:effectLst/>
                          <a:latin typeface="Perpetua" pitchFamily="18" charset="0"/>
                        </a:rPr>
                        <a:t>April</a:t>
                      </a:r>
                    </a:p>
                    <a:p>
                      <a:pPr marL="0" marR="0" lvl="0" indent="0" algn="l" defTabSz="914400" rtl="0" eaLnBrk="1" fontAlgn="base" latinLnBrk="0" hangingPunct="1">
                        <a:lnSpc>
                          <a:spcPct val="100000"/>
                        </a:lnSpc>
                        <a:spcBef>
                          <a:spcPts val="575"/>
                        </a:spcBef>
                        <a:spcAft>
                          <a:spcPct val="0"/>
                        </a:spcAft>
                        <a:buClr>
                          <a:schemeClr val="accent1"/>
                        </a:buClr>
                        <a:buSzPct val="85000"/>
                        <a:buFont typeface="Wingdings 2" pitchFamily="18" charset="2"/>
                        <a:buChar char=""/>
                        <a:tabLst/>
                      </a:pPr>
                      <a:r>
                        <a:rPr kumimoji="0" lang="en-US" sz="1200" b="0" i="0" u="none" strike="noStrike" cap="none" normalizeH="0" baseline="0" dirty="0" smtClean="0">
                          <a:ln>
                            <a:noFill/>
                          </a:ln>
                          <a:solidFill>
                            <a:schemeClr val="tx1"/>
                          </a:solidFill>
                          <a:effectLst/>
                          <a:latin typeface="Perpetua" pitchFamily="18" charset="0"/>
                        </a:rPr>
                        <a:t>NYS Testing</a:t>
                      </a:r>
                    </a:p>
                    <a:p>
                      <a:pPr marL="0" marR="0" lvl="0" indent="0" algn="l" defTabSz="914400" rtl="0" eaLnBrk="1" fontAlgn="base" latinLnBrk="0" hangingPunct="1">
                        <a:lnSpc>
                          <a:spcPct val="100000"/>
                        </a:lnSpc>
                        <a:spcBef>
                          <a:spcPts val="575"/>
                        </a:spcBef>
                        <a:spcAft>
                          <a:spcPct val="0"/>
                        </a:spcAft>
                        <a:buClr>
                          <a:schemeClr val="accent1"/>
                        </a:buClr>
                        <a:buSzPct val="85000"/>
                        <a:buFont typeface="Wingdings 2" pitchFamily="18" charset="2"/>
                        <a:buChar char=""/>
                        <a:tabLst/>
                      </a:pPr>
                      <a:r>
                        <a:rPr kumimoji="0" lang="en-US" sz="1200" b="0" i="0" u="none" strike="noStrike" cap="none" normalizeH="0" baseline="0" dirty="0" smtClean="0">
                          <a:ln>
                            <a:noFill/>
                          </a:ln>
                          <a:solidFill>
                            <a:schemeClr val="tx1"/>
                          </a:solidFill>
                          <a:effectLst/>
                          <a:latin typeface="Perpetua" pitchFamily="18" charset="0"/>
                        </a:rPr>
                        <a:t>Annual Reviews</a:t>
                      </a:r>
                    </a:p>
                    <a:p>
                      <a:pPr marL="0" marR="0" lvl="0" indent="0" algn="l" defTabSz="914400" rtl="0" eaLnBrk="1" fontAlgn="base" latinLnBrk="0" hangingPunct="1">
                        <a:lnSpc>
                          <a:spcPct val="100000"/>
                        </a:lnSpc>
                        <a:spcBef>
                          <a:spcPts val="575"/>
                        </a:spcBef>
                        <a:spcAft>
                          <a:spcPct val="0"/>
                        </a:spcAft>
                        <a:buClr>
                          <a:schemeClr val="accent1"/>
                        </a:buClr>
                        <a:buSzPct val="85000"/>
                        <a:buFont typeface="Wingdings 2" pitchFamily="18" charset="2"/>
                        <a:buChar char=""/>
                        <a:tabLst/>
                      </a:pPr>
                      <a:r>
                        <a:rPr kumimoji="0" lang="en-US" sz="1200" b="0" i="0" u="none" strike="noStrike" cap="none" normalizeH="0" baseline="0" dirty="0" smtClean="0">
                          <a:ln>
                            <a:noFill/>
                          </a:ln>
                          <a:solidFill>
                            <a:schemeClr val="tx1"/>
                          </a:solidFill>
                          <a:effectLst/>
                          <a:latin typeface="Perpetua" pitchFamily="18" charset="0"/>
                        </a:rPr>
                        <a:t>Scheduling</a:t>
                      </a:r>
                    </a:p>
                    <a:p>
                      <a:pPr marL="0" marR="0" lvl="0" indent="0" algn="l" defTabSz="914400" rtl="0" eaLnBrk="1" fontAlgn="base" latinLnBrk="0" hangingPunct="1">
                        <a:lnSpc>
                          <a:spcPct val="100000"/>
                        </a:lnSpc>
                        <a:spcBef>
                          <a:spcPts val="575"/>
                        </a:spcBef>
                        <a:spcAft>
                          <a:spcPct val="0"/>
                        </a:spcAft>
                        <a:buClr>
                          <a:schemeClr val="accent1"/>
                        </a:buClr>
                        <a:buSzPct val="85000"/>
                        <a:buFont typeface="Wingdings 2" pitchFamily="18" charset="2"/>
                        <a:buChar char=""/>
                        <a:tabLst/>
                      </a:pPr>
                      <a:r>
                        <a:rPr kumimoji="0" lang="en-US" sz="1200" b="0" i="0" u="none" strike="noStrike" cap="none" normalizeH="0" baseline="0" dirty="0" smtClean="0">
                          <a:ln>
                            <a:noFill/>
                          </a:ln>
                          <a:solidFill>
                            <a:schemeClr val="tx1"/>
                          </a:solidFill>
                          <a:effectLst/>
                          <a:latin typeface="Perpetua" pitchFamily="18" charset="0"/>
                        </a:rPr>
                        <a:t>Kids on the Block-POBJFKHS performers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ts val="575"/>
                        </a:spcBef>
                        <a:spcAft>
                          <a:spcPct val="0"/>
                        </a:spcAft>
                        <a:buClr>
                          <a:schemeClr val="accent1"/>
                        </a:buClr>
                        <a:buSzPct val="85000"/>
                        <a:buFont typeface="Wingdings 2" pitchFamily="18" charset="2"/>
                        <a:buNone/>
                        <a:tabLst/>
                      </a:pPr>
                      <a:r>
                        <a:rPr kumimoji="0" lang="en-US" sz="2000" b="0" i="0" u="none" strike="noStrike" cap="none" normalizeH="0" baseline="0" smtClean="0">
                          <a:ln>
                            <a:noFill/>
                          </a:ln>
                          <a:solidFill>
                            <a:schemeClr val="tx1"/>
                          </a:solidFill>
                          <a:effectLst/>
                          <a:latin typeface="Perpetua" pitchFamily="18" charset="0"/>
                        </a:rPr>
                        <a:t>May</a:t>
                      </a:r>
                    </a:p>
                    <a:p>
                      <a:pPr marL="0" marR="0" lvl="0" indent="0" algn="l" defTabSz="914400" rtl="0" eaLnBrk="1" fontAlgn="base" latinLnBrk="0" hangingPunct="1">
                        <a:lnSpc>
                          <a:spcPct val="100000"/>
                        </a:lnSpc>
                        <a:spcBef>
                          <a:spcPts val="575"/>
                        </a:spcBef>
                        <a:spcAft>
                          <a:spcPct val="0"/>
                        </a:spcAft>
                        <a:buClr>
                          <a:schemeClr val="accent1"/>
                        </a:buClr>
                        <a:buSzPct val="85000"/>
                        <a:buFont typeface="Wingdings 2" pitchFamily="18" charset="2"/>
                        <a:buChar char=""/>
                        <a:tabLst/>
                      </a:pPr>
                      <a:r>
                        <a:rPr kumimoji="0" lang="en-US" sz="1000" b="0" i="0" u="none" strike="noStrike" cap="none" normalizeH="0" baseline="0" smtClean="0">
                          <a:ln>
                            <a:noFill/>
                          </a:ln>
                          <a:solidFill>
                            <a:schemeClr val="tx1"/>
                          </a:solidFill>
                          <a:effectLst/>
                          <a:latin typeface="Perpetua" pitchFamily="18" charset="0"/>
                        </a:rPr>
                        <a:t> </a:t>
                      </a:r>
                      <a:r>
                        <a:rPr kumimoji="0" lang="en-US" sz="1200" b="0" i="0" u="none" strike="noStrike" cap="none" normalizeH="0" baseline="0" smtClean="0">
                          <a:ln>
                            <a:noFill/>
                          </a:ln>
                          <a:solidFill>
                            <a:schemeClr val="tx1"/>
                          </a:solidFill>
                          <a:effectLst/>
                          <a:latin typeface="Perpetua" pitchFamily="18" charset="0"/>
                        </a:rPr>
                        <a:t>Articulation K-1</a:t>
                      </a:r>
                    </a:p>
                    <a:p>
                      <a:pPr marL="0" marR="0" lvl="0" indent="0" algn="l" defTabSz="914400" rtl="0" eaLnBrk="1" fontAlgn="base" latinLnBrk="0" hangingPunct="1">
                        <a:lnSpc>
                          <a:spcPct val="100000"/>
                        </a:lnSpc>
                        <a:spcBef>
                          <a:spcPts val="575"/>
                        </a:spcBef>
                        <a:spcAft>
                          <a:spcPct val="0"/>
                        </a:spcAft>
                        <a:buClr>
                          <a:schemeClr val="accent1"/>
                        </a:buClr>
                        <a:buSzPct val="85000"/>
                        <a:buFont typeface="Wingdings 2" pitchFamily="18" charset="2"/>
                        <a:buChar char=""/>
                        <a:tabLst/>
                      </a:pPr>
                      <a:r>
                        <a:rPr kumimoji="0" lang="en-US" sz="1200" b="0" i="0" u="none" strike="noStrike" cap="none" normalizeH="0" baseline="0" smtClean="0">
                          <a:ln>
                            <a:noFill/>
                          </a:ln>
                          <a:solidFill>
                            <a:schemeClr val="tx1"/>
                          </a:solidFill>
                          <a:effectLst/>
                          <a:latin typeface="Perpetua" pitchFamily="18" charset="0"/>
                        </a:rPr>
                        <a:t> Articulation 4-5 </a:t>
                      </a:r>
                    </a:p>
                    <a:p>
                      <a:pPr marL="0" marR="0" lvl="0" indent="0" algn="l" defTabSz="914400" rtl="0" eaLnBrk="1" fontAlgn="base" latinLnBrk="0" hangingPunct="1">
                        <a:lnSpc>
                          <a:spcPct val="100000"/>
                        </a:lnSpc>
                        <a:spcBef>
                          <a:spcPts val="575"/>
                        </a:spcBef>
                        <a:spcAft>
                          <a:spcPct val="0"/>
                        </a:spcAft>
                        <a:buClr>
                          <a:schemeClr val="accent1"/>
                        </a:buClr>
                        <a:buSzPct val="85000"/>
                        <a:buFont typeface="Wingdings 2" pitchFamily="18" charset="2"/>
                        <a:buChar char=""/>
                        <a:tabLst/>
                      </a:pPr>
                      <a:r>
                        <a:rPr kumimoji="0" lang="en-US" sz="1200" b="0" i="0" u="none" strike="noStrike" cap="none" normalizeH="0" baseline="0" smtClean="0">
                          <a:ln>
                            <a:noFill/>
                          </a:ln>
                          <a:solidFill>
                            <a:schemeClr val="tx1"/>
                          </a:solidFill>
                          <a:effectLst/>
                          <a:latin typeface="Perpetua" pitchFamily="18" charset="0"/>
                        </a:rPr>
                        <a:t>Annual Reviews</a:t>
                      </a:r>
                    </a:p>
                    <a:p>
                      <a:pPr marL="0" marR="0" lvl="0" indent="0" algn="l" defTabSz="914400" rtl="0" eaLnBrk="1" fontAlgn="base" latinLnBrk="0" hangingPunct="1">
                        <a:lnSpc>
                          <a:spcPct val="100000"/>
                        </a:lnSpc>
                        <a:spcBef>
                          <a:spcPts val="575"/>
                        </a:spcBef>
                        <a:spcAft>
                          <a:spcPct val="0"/>
                        </a:spcAft>
                        <a:buClr>
                          <a:schemeClr val="accent1"/>
                        </a:buClr>
                        <a:buSzPct val="85000"/>
                        <a:buFont typeface="Wingdings 2" pitchFamily="18" charset="2"/>
                        <a:buChar char=""/>
                        <a:tabLst/>
                      </a:pPr>
                      <a:r>
                        <a:rPr kumimoji="0" lang="en-US" sz="1200" b="0" i="0" u="none" strike="noStrike" cap="none" normalizeH="0" baseline="0" smtClean="0">
                          <a:ln>
                            <a:noFill/>
                          </a:ln>
                          <a:solidFill>
                            <a:schemeClr val="tx1"/>
                          </a:solidFill>
                          <a:effectLst/>
                          <a:latin typeface="Perpetua" pitchFamily="18" charset="0"/>
                        </a:rPr>
                        <a:t>Scheduling</a:t>
                      </a:r>
                    </a:p>
                    <a:p>
                      <a:pPr marL="0" marR="0" lvl="0" indent="0" algn="l" defTabSz="914400" rtl="0" eaLnBrk="1" fontAlgn="base" latinLnBrk="0" hangingPunct="1">
                        <a:lnSpc>
                          <a:spcPct val="100000"/>
                        </a:lnSpc>
                        <a:spcBef>
                          <a:spcPts val="575"/>
                        </a:spcBef>
                        <a:spcAft>
                          <a:spcPct val="0"/>
                        </a:spcAft>
                        <a:buClr>
                          <a:schemeClr val="accent1"/>
                        </a:buClr>
                        <a:buSzPct val="85000"/>
                        <a:buFont typeface="Wingdings 2" pitchFamily="18" charset="2"/>
                        <a:buChar char=""/>
                        <a:tabLst/>
                      </a:pPr>
                      <a:r>
                        <a:rPr kumimoji="0" lang="en-US" sz="1200" b="0" i="0" u="none" strike="noStrike" cap="none" normalizeH="0" baseline="0" smtClean="0">
                          <a:ln>
                            <a:noFill/>
                          </a:ln>
                          <a:solidFill>
                            <a:schemeClr val="tx1"/>
                          </a:solidFill>
                          <a:effectLst/>
                          <a:latin typeface="Perpetua" pitchFamily="18" charset="0"/>
                        </a:rPr>
                        <a:t>504 Meetings</a:t>
                      </a:r>
                    </a:p>
                    <a:p>
                      <a:pPr marL="0" marR="0" lvl="0" indent="0" algn="l" defTabSz="914400" rtl="0" eaLnBrk="1" fontAlgn="base" latinLnBrk="0" hangingPunct="1">
                        <a:lnSpc>
                          <a:spcPct val="100000"/>
                        </a:lnSpc>
                        <a:spcBef>
                          <a:spcPts val="575"/>
                        </a:spcBef>
                        <a:spcAft>
                          <a:spcPct val="0"/>
                        </a:spcAft>
                        <a:buClr>
                          <a:schemeClr val="accent1"/>
                        </a:buClr>
                        <a:buSzPct val="85000"/>
                        <a:buFont typeface="Wingdings 2" pitchFamily="18" charset="2"/>
                        <a:buChar char=""/>
                        <a:tabLst/>
                      </a:pPr>
                      <a:endParaRPr kumimoji="0" lang="en-US" sz="1200" b="0" i="0" u="none" strike="noStrike" cap="none" normalizeH="0" baseline="0" smtClean="0">
                        <a:ln>
                          <a:noFill/>
                        </a:ln>
                        <a:solidFill>
                          <a:schemeClr val="tx1"/>
                        </a:solidFill>
                        <a:effectLst/>
                        <a:latin typeface="Perpetua" pitchFamily="18" charset="0"/>
                      </a:endParaRPr>
                    </a:p>
                    <a:p>
                      <a:pPr marL="0" marR="0" lvl="0" indent="0" algn="l" defTabSz="914400" rtl="0" eaLnBrk="1" fontAlgn="base" latinLnBrk="0" hangingPunct="1">
                        <a:lnSpc>
                          <a:spcPct val="100000"/>
                        </a:lnSpc>
                        <a:spcBef>
                          <a:spcPts val="575"/>
                        </a:spcBef>
                        <a:spcAft>
                          <a:spcPct val="0"/>
                        </a:spcAft>
                        <a:buClr>
                          <a:schemeClr val="accent1"/>
                        </a:buClr>
                        <a:buSzPct val="85000"/>
                        <a:buFont typeface="Wingdings 2" pitchFamily="18" charset="2"/>
                        <a:buChar char=""/>
                        <a:tabLst/>
                      </a:pPr>
                      <a:endParaRPr kumimoji="0" lang="en-US" sz="1200" b="0" i="0" u="none" strike="noStrike" cap="none" normalizeH="0" baseline="0" smtClean="0">
                        <a:ln>
                          <a:noFill/>
                        </a:ln>
                        <a:solidFill>
                          <a:schemeClr val="tx1"/>
                        </a:solidFill>
                        <a:effectLst/>
                        <a:latin typeface="Perpetua"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ts val="575"/>
                        </a:spcBef>
                        <a:spcAft>
                          <a:spcPct val="0"/>
                        </a:spcAft>
                        <a:buClr>
                          <a:schemeClr val="accent1"/>
                        </a:buClr>
                        <a:buSzPct val="85000"/>
                        <a:buFont typeface="Wingdings 2" pitchFamily="18" charset="2"/>
                        <a:buNone/>
                        <a:tabLst/>
                      </a:pPr>
                      <a:r>
                        <a:rPr kumimoji="0" lang="en-US" sz="2000" b="0" i="0" u="none" strike="noStrike" cap="none" normalizeH="0" baseline="0" dirty="0" smtClean="0">
                          <a:ln>
                            <a:noFill/>
                          </a:ln>
                          <a:solidFill>
                            <a:schemeClr val="tx1"/>
                          </a:solidFill>
                          <a:effectLst/>
                          <a:latin typeface="Perpetua" pitchFamily="18" charset="0"/>
                        </a:rPr>
                        <a:t>June</a:t>
                      </a:r>
                    </a:p>
                    <a:p>
                      <a:pPr marL="0" marR="0" lvl="0" indent="0" algn="l" defTabSz="914400" rtl="0" eaLnBrk="1" fontAlgn="base" latinLnBrk="0" hangingPunct="1">
                        <a:lnSpc>
                          <a:spcPct val="100000"/>
                        </a:lnSpc>
                        <a:spcBef>
                          <a:spcPts val="575"/>
                        </a:spcBef>
                        <a:spcAft>
                          <a:spcPct val="0"/>
                        </a:spcAft>
                        <a:buClr>
                          <a:schemeClr val="accent1"/>
                        </a:buClr>
                        <a:buSzPct val="85000"/>
                        <a:buFont typeface="Wingdings 2" pitchFamily="18" charset="2"/>
                        <a:buChar char=""/>
                        <a:tabLst/>
                      </a:pPr>
                      <a:r>
                        <a:rPr kumimoji="0" lang="en-US" sz="1000" b="0" i="0" u="none" strike="noStrike" cap="none" normalizeH="0" baseline="0" dirty="0" smtClean="0">
                          <a:ln>
                            <a:noFill/>
                          </a:ln>
                          <a:solidFill>
                            <a:schemeClr val="tx1"/>
                          </a:solidFill>
                          <a:effectLst/>
                          <a:latin typeface="Perpetua" pitchFamily="18" charset="0"/>
                        </a:rPr>
                        <a:t>Articulation</a:t>
                      </a:r>
                    </a:p>
                    <a:p>
                      <a:pPr marL="0" marR="0" lvl="0" indent="0" algn="l" defTabSz="914400" rtl="0" eaLnBrk="1" fontAlgn="base" latinLnBrk="0" hangingPunct="1">
                        <a:lnSpc>
                          <a:spcPct val="100000"/>
                        </a:lnSpc>
                        <a:spcBef>
                          <a:spcPts val="575"/>
                        </a:spcBef>
                        <a:spcAft>
                          <a:spcPct val="0"/>
                        </a:spcAft>
                        <a:buClr>
                          <a:schemeClr val="accent1"/>
                        </a:buClr>
                        <a:buSzPct val="85000"/>
                        <a:buFont typeface="Wingdings 2" pitchFamily="18" charset="2"/>
                        <a:buChar char=""/>
                        <a:tabLst/>
                      </a:pPr>
                      <a:r>
                        <a:rPr kumimoji="0" lang="en-US" sz="1000" b="0" i="0" u="none" strike="noStrike" cap="none" normalizeH="0" baseline="0" dirty="0" smtClean="0">
                          <a:ln>
                            <a:noFill/>
                          </a:ln>
                          <a:solidFill>
                            <a:schemeClr val="tx1"/>
                          </a:solidFill>
                          <a:effectLst/>
                          <a:latin typeface="Perpetua" pitchFamily="18" charset="0"/>
                        </a:rPr>
                        <a:t>NYS Testing</a:t>
                      </a:r>
                    </a:p>
                    <a:p>
                      <a:pPr marL="0" marR="0" lvl="0" indent="0" algn="l" defTabSz="914400" rtl="0" eaLnBrk="1" fontAlgn="base" latinLnBrk="0" hangingPunct="1">
                        <a:lnSpc>
                          <a:spcPct val="100000"/>
                        </a:lnSpc>
                        <a:spcBef>
                          <a:spcPts val="575"/>
                        </a:spcBef>
                        <a:spcAft>
                          <a:spcPct val="0"/>
                        </a:spcAft>
                        <a:buClr>
                          <a:schemeClr val="accent1"/>
                        </a:buClr>
                        <a:buSzPct val="85000"/>
                        <a:buFont typeface="Wingdings 2" pitchFamily="18" charset="2"/>
                        <a:buChar char=""/>
                        <a:tabLst/>
                      </a:pPr>
                      <a:r>
                        <a:rPr kumimoji="0" lang="en-US" sz="1000" b="0" i="0" u="none" strike="noStrike" cap="none" normalizeH="0" baseline="0" dirty="0" smtClean="0">
                          <a:ln>
                            <a:noFill/>
                          </a:ln>
                          <a:solidFill>
                            <a:schemeClr val="tx1"/>
                          </a:solidFill>
                          <a:effectLst/>
                          <a:latin typeface="Perpetua" pitchFamily="18" charset="0"/>
                        </a:rPr>
                        <a:t>Annual Reviews</a:t>
                      </a:r>
                    </a:p>
                    <a:p>
                      <a:pPr marL="0" marR="0" lvl="0" indent="0" algn="l" defTabSz="914400" rtl="0" eaLnBrk="1" fontAlgn="base" latinLnBrk="0" hangingPunct="1">
                        <a:lnSpc>
                          <a:spcPct val="100000"/>
                        </a:lnSpc>
                        <a:spcBef>
                          <a:spcPts val="575"/>
                        </a:spcBef>
                        <a:spcAft>
                          <a:spcPct val="0"/>
                        </a:spcAft>
                        <a:buClr>
                          <a:schemeClr val="accent1"/>
                        </a:buClr>
                        <a:buSzPct val="85000"/>
                        <a:buFont typeface="Wingdings 2" pitchFamily="18" charset="2"/>
                        <a:buChar char=""/>
                        <a:tabLst/>
                      </a:pPr>
                      <a:r>
                        <a:rPr kumimoji="0" lang="en-US" sz="1000" b="0" i="0" u="none" strike="noStrike" cap="none" normalizeH="0" baseline="0" dirty="0" smtClean="0">
                          <a:ln>
                            <a:noFill/>
                          </a:ln>
                          <a:solidFill>
                            <a:schemeClr val="tx1"/>
                          </a:solidFill>
                          <a:effectLst/>
                          <a:latin typeface="Perpetua" pitchFamily="18" charset="0"/>
                        </a:rPr>
                        <a:t>Scheduling</a:t>
                      </a:r>
                    </a:p>
                    <a:p>
                      <a:pPr marL="0" marR="0" lvl="0" indent="0" algn="l" defTabSz="914400" rtl="0" eaLnBrk="1" fontAlgn="base" latinLnBrk="0" hangingPunct="1">
                        <a:lnSpc>
                          <a:spcPct val="100000"/>
                        </a:lnSpc>
                        <a:spcBef>
                          <a:spcPts val="575"/>
                        </a:spcBef>
                        <a:spcAft>
                          <a:spcPct val="0"/>
                        </a:spcAft>
                        <a:buClr>
                          <a:schemeClr val="accent1"/>
                        </a:buClr>
                        <a:buSzPct val="85000"/>
                        <a:buFont typeface="Wingdings 2" pitchFamily="18" charset="2"/>
                        <a:buChar char=""/>
                        <a:tabLst/>
                      </a:pPr>
                      <a:r>
                        <a:rPr kumimoji="0" lang="en-US" sz="1000" b="0" i="0" u="none" strike="noStrike" cap="none" normalizeH="0" baseline="0" dirty="0" smtClean="0">
                          <a:ln>
                            <a:noFill/>
                          </a:ln>
                          <a:solidFill>
                            <a:schemeClr val="tx1"/>
                          </a:solidFill>
                          <a:effectLst/>
                          <a:latin typeface="Perpetua" pitchFamily="18" charset="0"/>
                        </a:rPr>
                        <a:t>Incoming Gr. 1 Parent Orientation</a:t>
                      </a:r>
                    </a:p>
                    <a:p>
                      <a:pPr marL="0" marR="0" lvl="0" indent="0" algn="l" defTabSz="914400" rtl="0" eaLnBrk="1" fontAlgn="base" latinLnBrk="0" hangingPunct="1">
                        <a:lnSpc>
                          <a:spcPct val="100000"/>
                        </a:lnSpc>
                        <a:spcBef>
                          <a:spcPts val="575"/>
                        </a:spcBef>
                        <a:spcAft>
                          <a:spcPct val="0"/>
                        </a:spcAft>
                        <a:buClr>
                          <a:schemeClr val="accent1"/>
                        </a:buClr>
                        <a:buSzPct val="85000"/>
                        <a:buFont typeface="Wingdings 2" pitchFamily="18" charset="2"/>
                        <a:buChar char=""/>
                        <a:tabLst/>
                      </a:pPr>
                      <a:r>
                        <a:rPr kumimoji="0" lang="en-US" sz="1000" b="0" i="0" u="none" strike="noStrike" cap="none" normalizeH="0" baseline="0" dirty="0" smtClean="0">
                          <a:ln>
                            <a:noFill/>
                          </a:ln>
                          <a:solidFill>
                            <a:schemeClr val="tx1"/>
                          </a:solidFill>
                          <a:effectLst/>
                          <a:latin typeface="Perpetua" pitchFamily="18" charset="0"/>
                        </a:rPr>
                        <a:t>Incoming 1</a:t>
                      </a:r>
                      <a:r>
                        <a:rPr kumimoji="0" lang="en-US" sz="1000" b="0" i="0" u="none" strike="noStrike" cap="none" normalizeH="0" baseline="30000" dirty="0" smtClean="0">
                          <a:ln>
                            <a:noFill/>
                          </a:ln>
                          <a:solidFill>
                            <a:schemeClr val="tx1"/>
                          </a:solidFill>
                          <a:effectLst/>
                          <a:latin typeface="Perpetua" pitchFamily="18" charset="0"/>
                        </a:rPr>
                        <a:t>st</a:t>
                      </a:r>
                      <a:r>
                        <a:rPr kumimoji="0" lang="en-US" sz="1000" b="0" i="0" u="none" strike="noStrike" cap="none" normalizeH="0" baseline="0" dirty="0" smtClean="0">
                          <a:ln>
                            <a:noFill/>
                          </a:ln>
                          <a:solidFill>
                            <a:schemeClr val="tx1"/>
                          </a:solidFill>
                          <a:effectLst/>
                          <a:latin typeface="Perpetua" pitchFamily="18" charset="0"/>
                        </a:rPr>
                        <a:t> Graders visit</a:t>
                      </a:r>
                    </a:p>
                    <a:p>
                      <a:pPr marL="0" marR="0" lvl="0" indent="0" algn="l" defTabSz="914400" rtl="0" eaLnBrk="1" fontAlgn="base" latinLnBrk="0" hangingPunct="1">
                        <a:lnSpc>
                          <a:spcPct val="100000"/>
                        </a:lnSpc>
                        <a:spcBef>
                          <a:spcPts val="575"/>
                        </a:spcBef>
                        <a:spcAft>
                          <a:spcPct val="0"/>
                        </a:spcAft>
                        <a:buClr>
                          <a:schemeClr val="accent1"/>
                        </a:buClr>
                        <a:buSzPct val="85000"/>
                        <a:buFont typeface="Wingdings 2" pitchFamily="18" charset="2"/>
                        <a:buChar char=""/>
                        <a:tabLst/>
                      </a:pPr>
                      <a:r>
                        <a:rPr kumimoji="0" lang="en-US" sz="1000" b="0" i="0" u="none" strike="noStrike" cap="none" normalizeH="0" baseline="0" dirty="0" smtClean="0">
                          <a:ln>
                            <a:noFill/>
                          </a:ln>
                          <a:solidFill>
                            <a:schemeClr val="tx1"/>
                          </a:solidFill>
                          <a:effectLst/>
                          <a:latin typeface="Perpetua" pitchFamily="18" charset="0"/>
                        </a:rPr>
                        <a:t>Gr. 5 Ambassadors visit</a:t>
                      </a:r>
                    </a:p>
                    <a:p>
                      <a:pPr marL="0" marR="0" lvl="0" indent="0" algn="l" defTabSz="914400" rtl="0" eaLnBrk="1" fontAlgn="base" latinLnBrk="0" hangingPunct="1">
                        <a:lnSpc>
                          <a:spcPct val="100000"/>
                        </a:lnSpc>
                        <a:spcBef>
                          <a:spcPts val="575"/>
                        </a:spcBef>
                        <a:spcAft>
                          <a:spcPct val="0"/>
                        </a:spcAft>
                        <a:buClr>
                          <a:schemeClr val="accent1"/>
                        </a:buClr>
                        <a:buSzPct val="85000"/>
                        <a:buFont typeface="Wingdings 2" pitchFamily="18" charset="2"/>
                        <a:buChar char=""/>
                        <a:tabLst/>
                      </a:pPr>
                      <a:r>
                        <a:rPr kumimoji="0" lang="en-US" sz="1000" b="0" i="0" u="none" strike="noStrike" cap="none" normalizeH="0" baseline="0" dirty="0" smtClean="0">
                          <a:ln>
                            <a:noFill/>
                          </a:ln>
                          <a:solidFill>
                            <a:schemeClr val="tx1"/>
                          </a:solidFill>
                          <a:effectLst/>
                          <a:latin typeface="Perpetua" pitchFamily="18" charset="0"/>
                        </a:rPr>
                        <a:t>MMS Principal’s Visit</a:t>
                      </a:r>
                    </a:p>
                    <a:p>
                      <a:pPr marL="0" marR="0" lvl="0" indent="0" algn="l" defTabSz="914400" rtl="0" eaLnBrk="1" fontAlgn="base" latinLnBrk="0" hangingPunct="1">
                        <a:lnSpc>
                          <a:spcPct val="100000"/>
                        </a:lnSpc>
                        <a:spcBef>
                          <a:spcPts val="575"/>
                        </a:spcBef>
                        <a:spcAft>
                          <a:spcPct val="0"/>
                        </a:spcAft>
                        <a:buClr>
                          <a:schemeClr val="accent1"/>
                        </a:buClr>
                        <a:buSzPct val="85000"/>
                        <a:buFont typeface="Wingdings 2" pitchFamily="18" charset="2"/>
                        <a:buChar char=""/>
                        <a:tabLst/>
                      </a:pPr>
                      <a:r>
                        <a:rPr kumimoji="0" lang="en-US" sz="1000" b="0" i="0" u="none" strike="noStrike" cap="none" normalizeH="0" baseline="0" dirty="0" smtClean="0">
                          <a:ln>
                            <a:noFill/>
                          </a:ln>
                          <a:solidFill>
                            <a:schemeClr val="tx1"/>
                          </a:solidFill>
                          <a:effectLst/>
                          <a:latin typeface="Perpetua" pitchFamily="18" charset="0"/>
                        </a:rPr>
                        <a:t>Gr. 4 visit </a:t>
                      </a:r>
                      <a:r>
                        <a:rPr kumimoji="0" lang="en-US" sz="1000" b="0" i="0" u="none" strike="noStrike" cap="none" normalizeH="0" baseline="0" smtClean="0">
                          <a:ln>
                            <a:noFill/>
                          </a:ln>
                          <a:solidFill>
                            <a:schemeClr val="tx1"/>
                          </a:solidFill>
                          <a:effectLst/>
                          <a:latin typeface="Perpetua" pitchFamily="18" charset="0"/>
                        </a:rPr>
                        <a:t>to MMS</a:t>
                      </a:r>
                      <a:endParaRPr kumimoji="0" lang="en-US" sz="1000" b="0" i="0" u="none" strike="noStrike" cap="none" normalizeH="0" baseline="0" dirty="0" smtClean="0">
                        <a:ln>
                          <a:noFill/>
                        </a:ln>
                        <a:solidFill>
                          <a:schemeClr val="tx1"/>
                        </a:solidFill>
                        <a:effectLst/>
                        <a:latin typeface="Perpetua" pitchFamily="18" charset="0"/>
                      </a:endParaRPr>
                    </a:p>
                    <a:p>
                      <a:pPr marL="0" marR="0" lvl="0" indent="0" algn="l" defTabSz="914400" rtl="0" eaLnBrk="1" fontAlgn="base" latinLnBrk="0" hangingPunct="1">
                        <a:lnSpc>
                          <a:spcPct val="100000"/>
                        </a:lnSpc>
                        <a:spcBef>
                          <a:spcPts val="575"/>
                        </a:spcBef>
                        <a:spcAft>
                          <a:spcPct val="0"/>
                        </a:spcAft>
                        <a:buClr>
                          <a:schemeClr val="accent1"/>
                        </a:buClr>
                        <a:buSzPct val="85000"/>
                        <a:buFont typeface="Wingdings 2" pitchFamily="18" charset="2"/>
                        <a:buNone/>
                        <a:tabLst/>
                      </a:pPr>
                      <a:endParaRPr kumimoji="0" lang="en-US" sz="1000" b="0" i="0" u="none" strike="noStrike" cap="none" normalizeH="0" baseline="0" dirty="0" smtClean="0">
                        <a:ln>
                          <a:noFill/>
                        </a:ln>
                        <a:solidFill>
                          <a:schemeClr val="tx1"/>
                        </a:solidFill>
                        <a:effectLst/>
                        <a:latin typeface="Perpetua"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7431" name="Text Box 29"/>
          <p:cNvSpPr txBox="1">
            <a:spLocks noChangeArrowheads="1"/>
          </p:cNvSpPr>
          <p:nvPr/>
        </p:nvSpPr>
        <p:spPr bwMode="auto">
          <a:xfrm>
            <a:off x="4114800" y="3276600"/>
            <a:ext cx="533400" cy="366713"/>
          </a:xfrm>
          <a:prstGeom prst="rect">
            <a:avLst/>
          </a:prstGeom>
          <a:noFill/>
          <a:ln w="9525">
            <a:noFill/>
            <a:miter lim="800000"/>
            <a:headEnd/>
            <a:tailEnd/>
          </a:ln>
        </p:spPr>
        <p:txBody>
          <a:bodyPr>
            <a:spAutoFit/>
          </a:bodyPr>
          <a:lstStyle/>
          <a:p>
            <a:pPr>
              <a:spcBef>
                <a:spcPct val="50000"/>
              </a:spcBef>
            </a:pPr>
            <a:endParaRPr lang="en-US"/>
          </a:p>
        </p:txBody>
      </p:sp>
      <p:sp>
        <p:nvSpPr>
          <p:cNvPr id="17432" name="Text Box 47"/>
          <p:cNvSpPr txBox="1">
            <a:spLocks noChangeArrowheads="1"/>
          </p:cNvSpPr>
          <p:nvPr/>
        </p:nvSpPr>
        <p:spPr bwMode="auto">
          <a:xfrm>
            <a:off x="3657600" y="381000"/>
            <a:ext cx="4572000" cy="822325"/>
          </a:xfrm>
          <a:prstGeom prst="rect">
            <a:avLst/>
          </a:prstGeom>
          <a:solidFill>
            <a:schemeClr val="accent1"/>
          </a:solidFill>
          <a:ln w="9525">
            <a:noFill/>
            <a:miter lim="800000"/>
            <a:headEnd/>
            <a:tailEnd/>
          </a:ln>
        </p:spPr>
        <p:txBody>
          <a:bodyPr>
            <a:spAutoFit/>
          </a:bodyPr>
          <a:lstStyle/>
          <a:p>
            <a:pPr>
              <a:spcBef>
                <a:spcPct val="50000"/>
              </a:spcBef>
            </a:pPr>
            <a:r>
              <a:rPr lang="en-US" sz="1200"/>
              <a:t>Please note that guidance counseling groups and classroom lessons do not have a set timeline.  They are incorporated throughout the course of the school-year and are subject to change based on the specific needs of the students.</a:t>
            </a:r>
          </a:p>
        </p:txBody>
      </p:sp>
    </p:spTree>
  </p:cSld>
  <p:clrMapOvr>
    <a:masterClrMapping/>
  </p:clrMapOvr>
  <p:transition spd="slow" advClick="0" advTm="6000">
    <p:sndAc>
      <p:stSnd>
        <p:snd r:embed="rId2" name="chimes.wav"/>
      </p:stSnd>
    </p:sndAc>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graphicFrame>
        <p:nvGraphicFramePr>
          <p:cNvPr id="7" name="Content Placeholder 6"/>
          <p:cNvGraphicFramePr>
            <a:graphicFrameLocks noGrp="1"/>
          </p:cNvGraphicFramePr>
          <p:nvPr>
            <p:ph sz="quarter" idx="1"/>
          </p:nvPr>
        </p:nvGraphicFramePr>
        <p:xfrm>
          <a:off x="228600" y="228600"/>
          <a:ext cx="8686800" cy="6324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1029" name="Picture 5" descr="C:\Documents and Settings\csoupios\Local Settings\Temporary Internet Files\Content.IE5\49CPFTT5\MC900439613[1].png"/>
          <p:cNvPicPr>
            <a:picLocks noChangeAspect="1" noChangeArrowheads="1"/>
          </p:cNvPicPr>
          <p:nvPr/>
        </p:nvPicPr>
        <p:blipFill>
          <a:blip r:embed="rId7" cstate="print"/>
          <a:srcRect/>
          <a:stretch>
            <a:fillRect/>
          </a:stretch>
        </p:blipFill>
        <p:spPr bwMode="auto">
          <a:xfrm>
            <a:off x="2971800" y="1905000"/>
            <a:ext cx="3192441" cy="3514725"/>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944562"/>
          </a:xfrm>
        </p:spPr>
        <p:txBody>
          <a:bodyPr/>
          <a:lstStyle/>
          <a:p>
            <a:r>
              <a:rPr lang="en-US" b="1" dirty="0" smtClean="0"/>
              <a:t>Mission Statement</a:t>
            </a:r>
            <a:endParaRPr lang="en-US" b="1" dirty="0"/>
          </a:p>
        </p:txBody>
      </p:sp>
      <p:sp>
        <p:nvSpPr>
          <p:cNvPr id="5" name="TextBox 4"/>
          <p:cNvSpPr txBox="1"/>
          <p:nvPr/>
        </p:nvSpPr>
        <p:spPr>
          <a:xfrm>
            <a:off x="304800" y="1524000"/>
            <a:ext cx="8610600" cy="369332"/>
          </a:xfrm>
          <a:prstGeom prst="rect">
            <a:avLst/>
          </a:prstGeom>
          <a:noFill/>
        </p:spPr>
        <p:txBody>
          <a:bodyPr wrap="square" rtlCol="0">
            <a:spAutoFit/>
          </a:bodyPr>
          <a:lstStyle/>
          <a:p>
            <a:endParaRPr lang="en-US" dirty="0"/>
          </a:p>
        </p:txBody>
      </p:sp>
      <p:sp>
        <p:nvSpPr>
          <p:cNvPr id="7" name="Content Placeholder 6"/>
          <p:cNvSpPr>
            <a:spLocks noGrp="1"/>
          </p:cNvSpPr>
          <p:nvPr>
            <p:ph sz="quarter" idx="1"/>
          </p:nvPr>
        </p:nvSpPr>
        <p:spPr>
          <a:xfrm>
            <a:off x="457200" y="1295400"/>
            <a:ext cx="8229600" cy="5334000"/>
          </a:xfrm>
        </p:spPr>
        <p:txBody>
          <a:bodyPr>
            <a:normAutofit lnSpcReduction="10000"/>
          </a:bodyPr>
          <a:lstStyle/>
          <a:p>
            <a:r>
              <a:rPr lang="en-US" dirty="0" smtClean="0"/>
              <a:t>The mission of the Plainview Old Bethpage Central School District is to provide an academically challenging and stimulating environment for all students, and to enable them to realize their full potential to be happy, ethical and analytical citizens of the world. </a:t>
            </a:r>
          </a:p>
          <a:p>
            <a:pPr>
              <a:buNone/>
            </a:pPr>
            <a:r>
              <a:rPr lang="en-US" dirty="0" smtClean="0"/>
              <a:t>We do this by: </a:t>
            </a:r>
          </a:p>
          <a:p>
            <a:r>
              <a:rPr lang="en-US" dirty="0" smtClean="0"/>
              <a:t>making tolerance, acceptance, respect, honesty and kindness expectations for all students, and for members of the Plainview Old Bethpage school community;</a:t>
            </a:r>
          </a:p>
          <a:p>
            <a:r>
              <a:rPr lang="en-US" dirty="0" smtClean="0"/>
              <a:t>identifying each student’s academic, social-emotional, aesthetic and physical needs, and striving to meet those needs; and</a:t>
            </a:r>
          </a:p>
          <a:p>
            <a:r>
              <a:rPr lang="en-US" dirty="0" smtClean="0"/>
              <a:t>encouraging communication between and among students, teachers, parents, administrators and community members.</a:t>
            </a:r>
          </a:p>
          <a:p>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School-wide Initiatives</a:t>
            </a:r>
            <a:endParaRPr lang="en-US" b="1" dirty="0"/>
          </a:p>
        </p:txBody>
      </p:sp>
      <p:sp>
        <p:nvSpPr>
          <p:cNvPr id="3" name="Content Placeholder 2"/>
          <p:cNvSpPr>
            <a:spLocks noGrp="1"/>
          </p:cNvSpPr>
          <p:nvPr>
            <p:ph sz="quarter" idx="1"/>
          </p:nvPr>
        </p:nvSpPr>
        <p:spPr>
          <a:xfrm>
            <a:off x="914400" y="1524000"/>
            <a:ext cx="7772400" cy="4648200"/>
          </a:xfrm>
        </p:spPr>
        <p:txBody>
          <a:bodyPr>
            <a:normAutofit fontScale="85000" lnSpcReduction="20000"/>
          </a:bodyPr>
          <a:lstStyle/>
          <a:p>
            <a:r>
              <a:rPr lang="en-US" sz="2800" dirty="0" smtClean="0"/>
              <a:t>Bucket Filling Philosophy</a:t>
            </a:r>
          </a:p>
          <a:p>
            <a:r>
              <a:rPr lang="en-US" sz="2800" dirty="0" smtClean="0"/>
              <a:t>Monthly SEL (Social/Emotional Learning) Themes</a:t>
            </a:r>
          </a:p>
          <a:p>
            <a:r>
              <a:rPr lang="en-US" sz="2800" dirty="0" smtClean="0"/>
              <a:t>Code of Conduct Assembly</a:t>
            </a:r>
          </a:p>
          <a:p>
            <a:r>
              <a:rPr lang="en-US" sz="2800" dirty="0" smtClean="0"/>
              <a:t>PTA Cultural Arts Programs</a:t>
            </a:r>
          </a:p>
          <a:p>
            <a:r>
              <a:rPr lang="en-US" sz="2800" dirty="0" smtClean="0"/>
              <a:t>PARP – Parents as Reading Partners</a:t>
            </a:r>
          </a:p>
          <a:p>
            <a:r>
              <a:rPr lang="en-US" sz="2800" dirty="0" smtClean="0"/>
              <a:t>WOW – Work on Writing</a:t>
            </a:r>
          </a:p>
          <a:p>
            <a:r>
              <a:rPr lang="en-US" sz="2800" dirty="0" smtClean="0"/>
              <a:t>Bully Prevention Awareness Month – October</a:t>
            </a:r>
          </a:p>
          <a:p>
            <a:r>
              <a:rPr lang="en-US" sz="2800" dirty="0" smtClean="0"/>
              <a:t>Bully Frog Program</a:t>
            </a:r>
          </a:p>
          <a:p>
            <a:r>
              <a:rPr lang="en-US" sz="2800" dirty="0" smtClean="0"/>
              <a:t>CAPS – Grade 4 Bully Prevention Program conducted by</a:t>
            </a:r>
            <a:br>
              <a:rPr lang="en-US" sz="2800" dirty="0" smtClean="0"/>
            </a:br>
            <a:r>
              <a:rPr lang="en-US" sz="2800" dirty="0" smtClean="0"/>
              <a:t>Child Abuse Prevention Services</a:t>
            </a:r>
          </a:p>
          <a:p>
            <a:r>
              <a:rPr lang="en-US" sz="2800" dirty="0" smtClean="0"/>
              <a:t>Spirit Days</a:t>
            </a:r>
          </a:p>
          <a:p>
            <a:r>
              <a:rPr lang="en-US" sz="2800" dirty="0" smtClean="0"/>
              <a:t>Kids on the Block </a:t>
            </a:r>
          </a:p>
          <a:p>
            <a:endParaRPr lang="en-US" sz="2800" dirty="0" smtClean="0"/>
          </a:p>
          <a:p>
            <a:endParaRPr lang="en-US" dirty="0"/>
          </a:p>
        </p:txBody>
      </p:sp>
      <p:pic>
        <p:nvPicPr>
          <p:cNvPr id="2051" name="Picture 3"/>
          <p:cNvPicPr>
            <a:picLocks noChangeAspect="1" noChangeArrowheads="1"/>
          </p:cNvPicPr>
          <p:nvPr/>
        </p:nvPicPr>
        <p:blipFill>
          <a:blip r:embed="rId2" cstate="print"/>
          <a:srcRect/>
          <a:stretch>
            <a:fillRect/>
          </a:stretch>
        </p:blipFill>
        <p:spPr bwMode="auto">
          <a:xfrm>
            <a:off x="6629400" y="2209800"/>
            <a:ext cx="2209800" cy="22098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74638"/>
            <a:ext cx="8153400" cy="1143000"/>
          </a:xfrm>
        </p:spPr>
        <p:txBody>
          <a:bodyPr/>
          <a:lstStyle/>
          <a:p>
            <a:r>
              <a:rPr lang="en-US" b="1" dirty="0" smtClean="0"/>
              <a:t>Individual Counseling</a:t>
            </a:r>
            <a:endParaRPr lang="en-US" b="1" dirty="0"/>
          </a:p>
        </p:txBody>
      </p:sp>
      <p:sp>
        <p:nvSpPr>
          <p:cNvPr id="3" name="Content Placeholder 2"/>
          <p:cNvSpPr>
            <a:spLocks noGrp="1"/>
          </p:cNvSpPr>
          <p:nvPr>
            <p:ph sz="quarter" idx="1"/>
          </p:nvPr>
        </p:nvSpPr>
        <p:spPr>
          <a:xfrm>
            <a:off x="609600" y="1447800"/>
            <a:ext cx="8077200" cy="4572000"/>
          </a:xfrm>
        </p:spPr>
        <p:txBody>
          <a:bodyPr>
            <a:normAutofit fontScale="70000" lnSpcReduction="20000"/>
          </a:bodyPr>
          <a:lstStyle/>
          <a:p>
            <a:r>
              <a:rPr lang="en-US" dirty="0" smtClean="0"/>
              <a:t>Crisis Intervention</a:t>
            </a:r>
          </a:p>
          <a:p>
            <a:r>
              <a:rPr lang="en-US" dirty="0" smtClean="0"/>
              <a:t>Conflict Resolution</a:t>
            </a:r>
          </a:p>
          <a:p>
            <a:r>
              <a:rPr lang="en-US" dirty="0" smtClean="0"/>
              <a:t>Academic Counseling</a:t>
            </a:r>
          </a:p>
          <a:p>
            <a:r>
              <a:rPr lang="en-US" dirty="0" smtClean="0"/>
              <a:t>Decision Making Skills</a:t>
            </a:r>
          </a:p>
          <a:p>
            <a:r>
              <a:rPr lang="en-US" dirty="0" smtClean="0"/>
              <a:t>Study &amp; Organizational Skills</a:t>
            </a:r>
          </a:p>
          <a:p>
            <a:r>
              <a:rPr lang="en-US" dirty="0" smtClean="0"/>
              <a:t>Transition Planning</a:t>
            </a:r>
          </a:p>
          <a:p>
            <a:r>
              <a:rPr lang="en-US" dirty="0" smtClean="0"/>
              <a:t>Mandated Counseling</a:t>
            </a:r>
          </a:p>
          <a:p>
            <a:r>
              <a:rPr lang="en-US" dirty="0" smtClean="0"/>
              <a:t>Non-Mandated Counseling</a:t>
            </a:r>
          </a:p>
          <a:p>
            <a:r>
              <a:rPr lang="en-US" dirty="0" smtClean="0"/>
              <a:t>Coping Skills</a:t>
            </a:r>
          </a:p>
          <a:p>
            <a:r>
              <a:rPr lang="en-US" dirty="0" smtClean="0"/>
              <a:t>Social Skills</a:t>
            </a:r>
          </a:p>
          <a:p>
            <a:r>
              <a:rPr lang="en-US" dirty="0" smtClean="0"/>
              <a:t>Anger Management</a:t>
            </a:r>
          </a:p>
          <a:p>
            <a:r>
              <a:rPr lang="en-US" dirty="0" smtClean="0"/>
              <a:t>Mediation</a:t>
            </a:r>
          </a:p>
          <a:p>
            <a:r>
              <a:rPr lang="en-US" dirty="0" smtClean="0"/>
              <a:t>Stress Management</a:t>
            </a:r>
          </a:p>
          <a:p>
            <a:r>
              <a:rPr lang="en-US" dirty="0" smtClean="0"/>
              <a:t>Bereavement</a:t>
            </a:r>
          </a:p>
          <a:p>
            <a:r>
              <a:rPr lang="en-US" dirty="0" smtClean="0"/>
              <a:t>Changing Family (divorce/separated)</a:t>
            </a:r>
          </a:p>
          <a:p>
            <a:endParaRPr lang="en-US" b="1" dirty="0" smtClean="0"/>
          </a:p>
        </p:txBody>
      </p:sp>
      <p:pic>
        <p:nvPicPr>
          <p:cNvPr id="1028" name="Picture 4" descr="C:\Documents and Settings\JKachadourian\Local Settings\Temporary Internet Files\Content.IE5\DLPXDPLG\MC900018951[1].wmf"/>
          <p:cNvPicPr>
            <a:picLocks noChangeAspect="1" noChangeArrowheads="1"/>
          </p:cNvPicPr>
          <p:nvPr/>
        </p:nvPicPr>
        <p:blipFill>
          <a:blip r:embed="rId2" cstate="print"/>
          <a:srcRect/>
          <a:stretch>
            <a:fillRect/>
          </a:stretch>
        </p:blipFill>
        <p:spPr bwMode="auto">
          <a:xfrm>
            <a:off x="5640266" y="685800"/>
            <a:ext cx="3103102" cy="2075384"/>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74638"/>
            <a:ext cx="8001000" cy="792162"/>
          </a:xfrm>
        </p:spPr>
        <p:txBody>
          <a:bodyPr/>
          <a:lstStyle/>
          <a:p>
            <a:r>
              <a:rPr lang="en-US" b="1" dirty="0" smtClean="0"/>
              <a:t>Group Counseling</a:t>
            </a:r>
            <a:endParaRPr lang="en-US" b="1" dirty="0"/>
          </a:p>
        </p:txBody>
      </p:sp>
      <p:sp>
        <p:nvSpPr>
          <p:cNvPr id="3" name="Content Placeholder 2"/>
          <p:cNvSpPr>
            <a:spLocks noGrp="1"/>
          </p:cNvSpPr>
          <p:nvPr>
            <p:ph sz="quarter" idx="1"/>
          </p:nvPr>
        </p:nvSpPr>
        <p:spPr>
          <a:xfrm>
            <a:off x="304800" y="1600200"/>
            <a:ext cx="8534400" cy="4953000"/>
          </a:xfrm>
        </p:spPr>
        <p:txBody>
          <a:bodyPr>
            <a:normAutofit/>
          </a:bodyPr>
          <a:lstStyle/>
          <a:p>
            <a:pPr marL="91440"/>
            <a:r>
              <a:rPr lang="en-US" sz="2400" dirty="0" smtClean="0"/>
              <a:t>Friendship </a:t>
            </a:r>
          </a:p>
          <a:p>
            <a:pPr marL="91440"/>
            <a:r>
              <a:rPr lang="en-US" sz="2400" dirty="0" smtClean="0"/>
              <a:t>Bereavement</a:t>
            </a:r>
          </a:p>
          <a:p>
            <a:pPr marL="91440"/>
            <a:r>
              <a:rPr lang="en-US" sz="2400" dirty="0" smtClean="0"/>
              <a:t>Positive Decision Making </a:t>
            </a:r>
          </a:p>
          <a:p>
            <a:pPr marL="91440"/>
            <a:r>
              <a:rPr lang="en-US" sz="2400" dirty="0" smtClean="0"/>
              <a:t>Communication </a:t>
            </a:r>
          </a:p>
          <a:p>
            <a:pPr marL="91440"/>
            <a:r>
              <a:rPr lang="en-US" sz="2400" dirty="0" smtClean="0"/>
              <a:t>Self Esteem</a:t>
            </a:r>
          </a:p>
          <a:p>
            <a:pPr marL="91440"/>
            <a:r>
              <a:rPr lang="en-US" sz="2400" dirty="0" smtClean="0"/>
              <a:t>Anger Management</a:t>
            </a:r>
          </a:p>
          <a:p>
            <a:pPr marL="91440"/>
            <a:r>
              <a:rPr lang="en-US" sz="2400" dirty="0" smtClean="0"/>
              <a:t>Social Skills</a:t>
            </a:r>
          </a:p>
          <a:p>
            <a:pPr marL="91440"/>
            <a:r>
              <a:rPr lang="en-US" sz="2400" dirty="0" smtClean="0"/>
              <a:t>SOS</a:t>
            </a:r>
          </a:p>
          <a:p>
            <a:pPr marL="91440"/>
            <a:r>
              <a:rPr lang="en-US" sz="2400" dirty="0" smtClean="0"/>
              <a:t>Banana Splits (Changing Families)</a:t>
            </a:r>
          </a:p>
        </p:txBody>
      </p:sp>
      <p:pic>
        <p:nvPicPr>
          <p:cNvPr id="5" name="Picture 2" descr="C:\Documents and Settings\csoupios\Local Settings\Temporary Internet Files\Content.IE5\63SCXORG\MC900288988[1].wmf"/>
          <p:cNvPicPr>
            <a:picLocks noChangeAspect="1" noChangeArrowheads="1"/>
          </p:cNvPicPr>
          <p:nvPr/>
        </p:nvPicPr>
        <p:blipFill>
          <a:blip r:embed="rId2" cstate="print"/>
          <a:srcRect/>
          <a:stretch>
            <a:fillRect/>
          </a:stretch>
        </p:blipFill>
        <p:spPr bwMode="auto">
          <a:xfrm>
            <a:off x="5029200" y="228600"/>
            <a:ext cx="3875874" cy="1377270"/>
          </a:xfrm>
          <a:prstGeom prst="rect">
            <a:avLst/>
          </a:prstGeom>
          <a:noFill/>
        </p:spPr>
      </p:pic>
      <p:sp>
        <p:nvSpPr>
          <p:cNvPr id="6" name="TextBox 3"/>
          <p:cNvSpPr txBox="1">
            <a:spLocks noChangeArrowheads="1"/>
          </p:cNvSpPr>
          <p:nvPr/>
        </p:nvSpPr>
        <p:spPr bwMode="auto">
          <a:xfrm>
            <a:off x="6934200" y="5181600"/>
            <a:ext cx="1905000" cy="1169551"/>
          </a:xfrm>
          <a:prstGeom prst="rect">
            <a:avLst/>
          </a:prstGeom>
          <a:solidFill>
            <a:schemeClr val="accent1"/>
          </a:solidFill>
          <a:ln w="9525">
            <a:noFill/>
            <a:miter lim="800000"/>
            <a:headEnd/>
            <a:tailEnd/>
          </a:ln>
        </p:spPr>
        <p:txBody>
          <a:bodyPr wrap="square">
            <a:spAutoFit/>
          </a:bodyPr>
          <a:lstStyle/>
          <a:p>
            <a:r>
              <a:rPr lang="en-US" sz="1400" dirty="0">
                <a:solidFill>
                  <a:schemeClr val="bg1"/>
                </a:solidFill>
                <a:latin typeface="Californian FB" pitchFamily="18" charset="0"/>
              </a:rPr>
              <a:t>Please note that counseling groups are subject to change based on the specific needs of students.</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normAutofit fontScale="90000"/>
          </a:bodyPr>
          <a:lstStyle/>
          <a:p>
            <a:r>
              <a:rPr lang="en-US" b="1" dirty="0" smtClean="0"/>
              <a:t>Social &amp; Emotional Learning (SEL)/Classroom Lessons</a:t>
            </a:r>
            <a:endParaRPr lang="en-US" b="1" dirty="0"/>
          </a:p>
        </p:txBody>
      </p:sp>
      <p:sp>
        <p:nvSpPr>
          <p:cNvPr id="3" name="Content Placeholder 2"/>
          <p:cNvSpPr>
            <a:spLocks noGrp="1"/>
          </p:cNvSpPr>
          <p:nvPr>
            <p:ph sz="quarter" idx="1"/>
          </p:nvPr>
        </p:nvSpPr>
        <p:spPr>
          <a:xfrm>
            <a:off x="533400" y="1524000"/>
            <a:ext cx="8153400" cy="5334000"/>
          </a:xfrm>
        </p:spPr>
        <p:txBody>
          <a:bodyPr>
            <a:normAutofit fontScale="32500" lnSpcReduction="20000"/>
          </a:bodyPr>
          <a:lstStyle/>
          <a:p>
            <a:endParaRPr lang="en-US" dirty="0"/>
          </a:p>
          <a:p>
            <a:pPr>
              <a:lnSpc>
                <a:spcPct val="110000"/>
              </a:lnSpc>
            </a:pPr>
            <a:r>
              <a:rPr lang="en-US" sz="9200" dirty="0" smtClean="0"/>
              <a:t>SEL School Wide Monthly Themes</a:t>
            </a:r>
          </a:p>
          <a:p>
            <a:pPr>
              <a:lnSpc>
                <a:spcPct val="110000"/>
              </a:lnSpc>
            </a:pPr>
            <a:r>
              <a:rPr lang="en-US" sz="9200" dirty="0" smtClean="0"/>
              <a:t>Transition Programs</a:t>
            </a:r>
          </a:p>
          <a:p>
            <a:pPr>
              <a:lnSpc>
                <a:spcPct val="110000"/>
              </a:lnSpc>
            </a:pPr>
            <a:r>
              <a:rPr lang="en-US" sz="9200" dirty="0" smtClean="0"/>
              <a:t>Internet Safety</a:t>
            </a:r>
          </a:p>
          <a:p>
            <a:pPr>
              <a:lnSpc>
                <a:spcPct val="110000"/>
              </a:lnSpc>
            </a:pPr>
            <a:r>
              <a:rPr lang="en-US" sz="9200" dirty="0" smtClean="0"/>
              <a:t>Study Skills, Organizational Skills, and Goal Setting</a:t>
            </a:r>
          </a:p>
          <a:p>
            <a:pPr>
              <a:lnSpc>
                <a:spcPct val="110000"/>
              </a:lnSpc>
            </a:pPr>
            <a:r>
              <a:rPr lang="en-US" sz="9200" dirty="0" smtClean="0"/>
              <a:t>Tolerance and Acceptance Lessons</a:t>
            </a:r>
          </a:p>
          <a:p>
            <a:pPr>
              <a:lnSpc>
                <a:spcPct val="110000"/>
              </a:lnSpc>
            </a:pPr>
            <a:r>
              <a:rPr lang="en-US" sz="9200" dirty="0" smtClean="0"/>
              <a:t>Bucket Filling Philosophy</a:t>
            </a:r>
          </a:p>
          <a:p>
            <a:pPr>
              <a:lnSpc>
                <a:spcPct val="110000"/>
              </a:lnSpc>
            </a:pPr>
            <a:r>
              <a:rPr lang="en-US" sz="9200" dirty="0" smtClean="0"/>
              <a:t>Bully Frog Program</a:t>
            </a:r>
          </a:p>
          <a:p>
            <a:pPr>
              <a:lnSpc>
                <a:spcPct val="110000"/>
              </a:lnSpc>
            </a:pPr>
            <a:r>
              <a:rPr lang="en-US" sz="9200" dirty="0" smtClean="0"/>
              <a:t>Bullying Prevention Programs</a:t>
            </a:r>
          </a:p>
          <a:p>
            <a:pPr>
              <a:lnSpc>
                <a:spcPct val="110000"/>
              </a:lnSpc>
              <a:buNone/>
            </a:pPr>
            <a:r>
              <a:rPr lang="en-US" sz="3200" dirty="0" smtClean="0"/>
              <a:t> </a:t>
            </a:r>
          </a:p>
          <a:p>
            <a:endParaRPr lang="en-US" dirty="0" smtClean="0"/>
          </a:p>
          <a:p>
            <a:endParaRPr lang="en-US" dirty="0"/>
          </a:p>
        </p:txBody>
      </p:sp>
      <p:pic>
        <p:nvPicPr>
          <p:cNvPr id="5" name="Picture 4" descr="C:\Documents and Settings\jhoffman\Local Settings\Temporary Internet Files\Content.IE5\ISLFSE4N\MC900438221[1].wmf"/>
          <p:cNvPicPr/>
          <p:nvPr/>
        </p:nvPicPr>
        <p:blipFill>
          <a:blip r:embed="rId3" cstate="print"/>
          <a:srcRect/>
          <a:stretch>
            <a:fillRect/>
          </a:stretch>
        </p:blipFill>
        <p:spPr bwMode="auto">
          <a:xfrm>
            <a:off x="6477000" y="457200"/>
            <a:ext cx="1790993" cy="2133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274638"/>
            <a:ext cx="7924800" cy="1143000"/>
          </a:xfrm>
        </p:spPr>
        <p:txBody>
          <a:bodyPr/>
          <a:lstStyle/>
          <a:p>
            <a:r>
              <a:rPr lang="en-US" b="1" dirty="0" smtClean="0"/>
              <a:t>Articulation and Advocacy</a:t>
            </a:r>
            <a:endParaRPr lang="en-US" b="1" dirty="0"/>
          </a:p>
        </p:txBody>
      </p:sp>
      <p:sp>
        <p:nvSpPr>
          <p:cNvPr id="3" name="Content Placeholder 2"/>
          <p:cNvSpPr>
            <a:spLocks noGrp="1"/>
          </p:cNvSpPr>
          <p:nvPr>
            <p:ph sz="quarter" idx="1"/>
          </p:nvPr>
        </p:nvSpPr>
        <p:spPr>
          <a:xfrm>
            <a:off x="685800" y="1447800"/>
            <a:ext cx="8001000" cy="5029200"/>
          </a:xfrm>
        </p:spPr>
        <p:txBody>
          <a:bodyPr>
            <a:normAutofit lnSpcReduction="10000"/>
          </a:bodyPr>
          <a:lstStyle/>
          <a:p>
            <a:r>
              <a:rPr lang="en-US" dirty="0" smtClean="0"/>
              <a:t>CSE Meetings - Committee on Special  Education</a:t>
            </a:r>
          </a:p>
          <a:p>
            <a:r>
              <a:rPr lang="en-US" dirty="0" smtClean="0"/>
              <a:t>504 Meetings</a:t>
            </a:r>
          </a:p>
          <a:p>
            <a:r>
              <a:rPr lang="en-US" dirty="0" smtClean="0"/>
              <a:t>408 Meetings</a:t>
            </a:r>
          </a:p>
          <a:p>
            <a:r>
              <a:rPr lang="en-US" dirty="0" smtClean="0"/>
              <a:t>Getting To Know You Meetings</a:t>
            </a:r>
          </a:p>
          <a:p>
            <a:r>
              <a:rPr lang="en-US" dirty="0" err="1" smtClean="0"/>
              <a:t>RtI</a:t>
            </a:r>
            <a:r>
              <a:rPr lang="en-US" dirty="0" smtClean="0"/>
              <a:t>  Team</a:t>
            </a:r>
          </a:p>
          <a:p>
            <a:r>
              <a:rPr lang="en-US" dirty="0" smtClean="0"/>
              <a:t>DASA Committee Meetings</a:t>
            </a:r>
          </a:p>
          <a:p>
            <a:r>
              <a:rPr lang="en-US" dirty="0" smtClean="0"/>
              <a:t>Support Staff Meetings</a:t>
            </a:r>
          </a:p>
          <a:p>
            <a:r>
              <a:rPr lang="en-US" dirty="0" smtClean="0"/>
              <a:t>Team Meetings</a:t>
            </a:r>
          </a:p>
          <a:p>
            <a:r>
              <a:rPr lang="en-US" dirty="0" smtClean="0"/>
              <a:t>Articulation/Transition Meetings</a:t>
            </a:r>
          </a:p>
          <a:p>
            <a:r>
              <a:rPr lang="en-US" dirty="0" smtClean="0"/>
              <a:t>Grade Level Meetings</a:t>
            </a:r>
          </a:p>
          <a:p>
            <a:r>
              <a:rPr lang="en-US" dirty="0" smtClean="0"/>
              <a:t>SITE-Based Meetings</a:t>
            </a:r>
          </a:p>
        </p:txBody>
      </p:sp>
      <p:pic>
        <p:nvPicPr>
          <p:cNvPr id="1026" name="Picture 2" descr="C:\Documents and Settings\csoupios\Local Settings\Temporary Internet Files\Content.IE5\IF1TFJEZ\MC900237619[1].wmf"/>
          <p:cNvPicPr>
            <a:picLocks noChangeAspect="1" noChangeArrowheads="1"/>
          </p:cNvPicPr>
          <p:nvPr/>
        </p:nvPicPr>
        <p:blipFill>
          <a:blip r:embed="rId2" cstate="print"/>
          <a:srcRect/>
          <a:stretch>
            <a:fillRect/>
          </a:stretch>
        </p:blipFill>
        <p:spPr bwMode="auto">
          <a:xfrm rot="15742383">
            <a:off x="6358490" y="1259699"/>
            <a:ext cx="1834440" cy="3057398"/>
          </a:xfrm>
          <a:prstGeom prst="rect">
            <a:avLst/>
          </a:prstGeom>
          <a:noFill/>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0"/>
            <a:ext cx="7772400" cy="914400"/>
          </a:xfrm>
        </p:spPr>
        <p:txBody>
          <a:bodyPr/>
          <a:lstStyle/>
          <a:p>
            <a:r>
              <a:rPr lang="en-US" b="1" dirty="0" smtClean="0"/>
              <a:t>Parent/Orientation Programs</a:t>
            </a:r>
            <a:endParaRPr lang="en-US" b="1" dirty="0"/>
          </a:p>
        </p:txBody>
      </p:sp>
      <p:sp>
        <p:nvSpPr>
          <p:cNvPr id="3" name="Content Placeholder 2"/>
          <p:cNvSpPr>
            <a:spLocks noGrp="1"/>
          </p:cNvSpPr>
          <p:nvPr>
            <p:ph sz="quarter" idx="1"/>
          </p:nvPr>
        </p:nvSpPr>
        <p:spPr>
          <a:xfrm>
            <a:off x="762000" y="838200"/>
            <a:ext cx="7924800" cy="6019800"/>
          </a:xfrm>
        </p:spPr>
        <p:txBody>
          <a:bodyPr>
            <a:normAutofit lnSpcReduction="10000"/>
          </a:bodyPr>
          <a:lstStyle/>
          <a:p>
            <a:r>
              <a:rPr lang="en-US" sz="2900" dirty="0" smtClean="0"/>
              <a:t>New Student Orientation</a:t>
            </a:r>
          </a:p>
          <a:p>
            <a:r>
              <a:rPr lang="en-US" sz="2900" dirty="0" smtClean="0"/>
              <a:t>Back to School Night</a:t>
            </a:r>
          </a:p>
          <a:p>
            <a:r>
              <a:rPr lang="en-US" sz="2900" dirty="0" smtClean="0"/>
              <a:t>Incoming First Grade Parent Orientation Meeting</a:t>
            </a:r>
          </a:p>
          <a:p>
            <a:r>
              <a:rPr lang="en-US" sz="2900" dirty="0" smtClean="0"/>
              <a:t>Incoming First Grade Student Orientation and Visit</a:t>
            </a:r>
          </a:p>
          <a:p>
            <a:r>
              <a:rPr lang="en-US" sz="2900" dirty="0" smtClean="0"/>
              <a:t>Grade 4 visit to Mattlin Middle School</a:t>
            </a:r>
          </a:p>
          <a:p>
            <a:r>
              <a:rPr lang="en-US" sz="2900" dirty="0" smtClean="0"/>
              <a:t>Grade 5 Ambassadors visit 4</a:t>
            </a:r>
            <a:r>
              <a:rPr lang="en-US" sz="2900" baseline="30000" dirty="0" smtClean="0"/>
              <a:t>th</a:t>
            </a:r>
            <a:r>
              <a:rPr lang="en-US" sz="2900" dirty="0" smtClean="0"/>
              <a:t> Graders</a:t>
            </a:r>
          </a:p>
          <a:p>
            <a:r>
              <a:rPr lang="en-US" sz="2900" dirty="0" smtClean="0"/>
              <a:t>Mattlin Middle School Principal, Assistant Principal and Counselor Visit</a:t>
            </a:r>
          </a:p>
          <a:p>
            <a:r>
              <a:rPr lang="en-US" sz="2900" dirty="0" smtClean="0"/>
              <a:t>Parent / Teacher Conferences</a:t>
            </a:r>
          </a:p>
          <a:p>
            <a:r>
              <a:rPr lang="en-US" sz="2900" dirty="0" smtClean="0"/>
              <a:t>PTA Presentations </a:t>
            </a:r>
          </a:p>
          <a:p>
            <a:r>
              <a:rPr lang="en-US" sz="2900" dirty="0" smtClean="0"/>
              <a:t>Bullying Prevention/Workshops</a:t>
            </a:r>
          </a:p>
          <a:p>
            <a:r>
              <a:rPr lang="en-US" sz="2900" dirty="0" smtClean="0"/>
              <a:t>Writing/Math Workshops</a:t>
            </a:r>
          </a:p>
        </p:txBody>
      </p:sp>
      <p:pic>
        <p:nvPicPr>
          <p:cNvPr id="2050" name="Picture 2" descr="C:\Documents and Settings\JKachadourian\Local Settings\Temporary Internet Files\Content.IE5\FEVVIF82\MC900110852[1].wmf"/>
          <p:cNvPicPr>
            <a:picLocks noChangeAspect="1" noChangeArrowheads="1"/>
          </p:cNvPicPr>
          <p:nvPr/>
        </p:nvPicPr>
        <p:blipFill>
          <a:blip r:embed="rId2" cstate="print"/>
          <a:srcRect/>
          <a:stretch>
            <a:fillRect/>
          </a:stretch>
        </p:blipFill>
        <p:spPr bwMode="auto">
          <a:xfrm>
            <a:off x="5864825" y="4114800"/>
            <a:ext cx="3014547" cy="2438400"/>
          </a:xfrm>
          <a:prstGeom prst="rect">
            <a:avLst/>
          </a:prstGeom>
          <a:noFill/>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4587</TotalTime>
  <Words>630</Words>
  <Application>Microsoft Office PowerPoint</Application>
  <PresentationFormat>On-screen Show (4:3)</PresentationFormat>
  <Paragraphs>161</Paragraphs>
  <Slides>12</Slides>
  <Notes>1</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Equity</vt:lpstr>
      <vt:lpstr>Old Bethpage Elementary</vt:lpstr>
      <vt:lpstr>Slide 2</vt:lpstr>
      <vt:lpstr>Mission Statement</vt:lpstr>
      <vt:lpstr>School-wide Initiatives</vt:lpstr>
      <vt:lpstr>Individual Counseling</vt:lpstr>
      <vt:lpstr>Group Counseling</vt:lpstr>
      <vt:lpstr>Social &amp; Emotional Learning (SEL)/Classroom Lessons</vt:lpstr>
      <vt:lpstr>Articulation and Advocacy</vt:lpstr>
      <vt:lpstr>Parent/Orientation Programs</vt:lpstr>
      <vt:lpstr>Community Outreach</vt:lpstr>
      <vt:lpstr>Parent Resources</vt:lpstr>
      <vt:lpstr>Timeline</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Mattlin Middle School </dc:title>
  <dc:creator>csoupios</dc:creator>
  <cp:lastModifiedBy>powens</cp:lastModifiedBy>
  <cp:revision>414</cp:revision>
  <dcterms:created xsi:type="dcterms:W3CDTF">2011-09-26T17:21:28Z</dcterms:created>
  <dcterms:modified xsi:type="dcterms:W3CDTF">2013-07-02T17:26:00Z</dcterms:modified>
</cp:coreProperties>
</file>