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56" r:id="rId2"/>
    <p:sldId id="265" r:id="rId3"/>
    <p:sldId id="257" r:id="rId4"/>
    <p:sldId id="260" r:id="rId5"/>
    <p:sldId id="270" r:id="rId6"/>
    <p:sldId id="264" r:id="rId7"/>
    <p:sldId id="258" r:id="rId8"/>
    <p:sldId id="259" r:id="rId9"/>
    <p:sldId id="268" r:id="rId10"/>
    <p:sldId id="263" r:id="rId11"/>
    <p:sldId id="269" r:id="rId12"/>
    <p:sldId id="266" r:id="rId13"/>
    <p:sldId id="271" r:id="rId14"/>
    <p:sldId id="272" r:id="rId15"/>
    <p:sldId id="267"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5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EB1EE7-5FFC-4E24-BF97-D0527710F8CE}"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10189C17-56E9-4EA2-BE1E-8849E9D8244E}">
      <dgm:prSet phldrT="[Text]"/>
      <dgm:spPr/>
      <dgm:t>
        <a:bodyPr/>
        <a:lstStyle/>
        <a:p>
          <a:r>
            <a:rPr lang="en-US" dirty="0" smtClean="0"/>
            <a:t>Parent/ Orientation Programs</a:t>
          </a:r>
          <a:endParaRPr lang="en-US" dirty="0"/>
        </a:p>
      </dgm:t>
    </dgm:pt>
    <dgm:pt modelId="{CD042C57-5115-4D3B-B3E8-DEB27F873D30}" type="parTrans" cxnId="{A230ED59-C997-4962-B51C-6A58FAC78AD9}">
      <dgm:prSet/>
      <dgm:spPr/>
      <dgm:t>
        <a:bodyPr/>
        <a:lstStyle/>
        <a:p>
          <a:endParaRPr lang="en-US"/>
        </a:p>
      </dgm:t>
    </dgm:pt>
    <dgm:pt modelId="{0DC1E4A6-3F3B-4667-B90F-82A752678854}" type="sibTrans" cxnId="{A230ED59-C997-4962-B51C-6A58FAC78AD9}">
      <dgm:prSet/>
      <dgm:spPr/>
      <dgm:t>
        <a:bodyPr/>
        <a:lstStyle/>
        <a:p>
          <a:endParaRPr lang="en-US"/>
        </a:p>
      </dgm:t>
    </dgm:pt>
    <dgm:pt modelId="{37374021-7B1E-4029-9CEF-B2FBE61814FC}">
      <dgm:prSet phldrT="[Text]"/>
      <dgm:spPr/>
      <dgm:t>
        <a:bodyPr/>
        <a:lstStyle/>
        <a:p>
          <a:r>
            <a:rPr lang="en-US" dirty="0" smtClean="0"/>
            <a:t>Classroom Lessons</a:t>
          </a:r>
          <a:endParaRPr lang="en-US" dirty="0"/>
        </a:p>
      </dgm:t>
    </dgm:pt>
    <dgm:pt modelId="{6BCA8E63-C51F-4C2B-87DF-F44B669A1B08}" type="parTrans" cxnId="{F7A6A167-90AB-4520-8AB6-86A95A4A8A61}">
      <dgm:prSet/>
      <dgm:spPr/>
      <dgm:t>
        <a:bodyPr/>
        <a:lstStyle/>
        <a:p>
          <a:endParaRPr lang="en-US"/>
        </a:p>
      </dgm:t>
    </dgm:pt>
    <dgm:pt modelId="{E61E11E9-F144-424D-BB49-D7E703C97415}" type="sibTrans" cxnId="{F7A6A167-90AB-4520-8AB6-86A95A4A8A61}">
      <dgm:prSet/>
      <dgm:spPr/>
      <dgm:t>
        <a:bodyPr/>
        <a:lstStyle/>
        <a:p>
          <a:endParaRPr lang="en-US"/>
        </a:p>
      </dgm:t>
    </dgm:pt>
    <dgm:pt modelId="{A363F515-6F95-4E73-BE22-A477A086907F}">
      <dgm:prSet phldrT="[Text]"/>
      <dgm:spPr/>
      <dgm:t>
        <a:bodyPr/>
        <a:lstStyle/>
        <a:p>
          <a:r>
            <a:rPr lang="en-US" dirty="0" smtClean="0"/>
            <a:t>School-wide Initiatives</a:t>
          </a:r>
          <a:endParaRPr lang="en-US" dirty="0"/>
        </a:p>
      </dgm:t>
    </dgm:pt>
    <dgm:pt modelId="{0DC96806-1053-4AF3-B587-80AEE0431CD9}" type="parTrans" cxnId="{3BA4AB34-A76D-4790-B1EC-D6514FEB9E30}">
      <dgm:prSet/>
      <dgm:spPr/>
      <dgm:t>
        <a:bodyPr/>
        <a:lstStyle/>
        <a:p>
          <a:endParaRPr lang="en-US"/>
        </a:p>
      </dgm:t>
    </dgm:pt>
    <dgm:pt modelId="{599BA321-0BF3-42C3-8C3F-A280C0B96BB6}" type="sibTrans" cxnId="{3BA4AB34-A76D-4790-B1EC-D6514FEB9E30}">
      <dgm:prSet/>
      <dgm:spPr/>
      <dgm:t>
        <a:bodyPr/>
        <a:lstStyle/>
        <a:p>
          <a:endParaRPr lang="en-US"/>
        </a:p>
      </dgm:t>
    </dgm:pt>
    <dgm:pt modelId="{D26973A0-9984-4A91-BECC-C3F9AFDBE9E8}">
      <dgm:prSet phldrT="[Text]"/>
      <dgm:spPr/>
      <dgm:t>
        <a:bodyPr/>
        <a:lstStyle/>
        <a:p>
          <a:r>
            <a:rPr lang="en-US" dirty="0" smtClean="0"/>
            <a:t>Scheduling</a:t>
          </a:r>
          <a:endParaRPr lang="en-US" dirty="0"/>
        </a:p>
      </dgm:t>
    </dgm:pt>
    <dgm:pt modelId="{64616150-DD10-4EED-935D-D31B85535C9A}" type="parTrans" cxnId="{D89A4575-485B-485B-9DA3-C0ECF97573D1}">
      <dgm:prSet/>
      <dgm:spPr/>
      <dgm:t>
        <a:bodyPr/>
        <a:lstStyle/>
        <a:p>
          <a:endParaRPr lang="en-US"/>
        </a:p>
      </dgm:t>
    </dgm:pt>
    <dgm:pt modelId="{164A4BFE-718B-4144-A6F1-2BF59C067932}" type="sibTrans" cxnId="{D89A4575-485B-485B-9DA3-C0ECF97573D1}">
      <dgm:prSet/>
      <dgm:spPr/>
      <dgm:t>
        <a:bodyPr/>
        <a:lstStyle/>
        <a:p>
          <a:endParaRPr lang="en-US"/>
        </a:p>
      </dgm:t>
    </dgm:pt>
    <dgm:pt modelId="{B63095BA-321F-442C-B925-23B417879966}">
      <dgm:prSet phldrT="[Text]"/>
      <dgm:spPr/>
      <dgm:t>
        <a:bodyPr/>
        <a:lstStyle/>
        <a:p>
          <a:r>
            <a:rPr lang="en-US" dirty="0" smtClean="0"/>
            <a:t>Community Outreach</a:t>
          </a:r>
          <a:endParaRPr lang="en-US" dirty="0"/>
        </a:p>
      </dgm:t>
    </dgm:pt>
    <dgm:pt modelId="{C35586BA-5223-4557-8E7E-E02D4FD3F889}" type="parTrans" cxnId="{BF0A4971-7701-4650-A193-4212A53256C8}">
      <dgm:prSet/>
      <dgm:spPr/>
      <dgm:t>
        <a:bodyPr/>
        <a:lstStyle/>
        <a:p>
          <a:endParaRPr lang="en-US"/>
        </a:p>
      </dgm:t>
    </dgm:pt>
    <dgm:pt modelId="{E558478A-1994-46F1-B365-FA7D17BEE39E}" type="sibTrans" cxnId="{BF0A4971-7701-4650-A193-4212A53256C8}">
      <dgm:prSet/>
      <dgm:spPr/>
      <dgm:t>
        <a:bodyPr/>
        <a:lstStyle/>
        <a:p>
          <a:endParaRPr lang="en-US"/>
        </a:p>
      </dgm:t>
    </dgm:pt>
    <dgm:pt modelId="{4C80C973-1870-43BD-A7EC-5A4A5E459663}">
      <dgm:prSet phldrT="[Text]"/>
      <dgm:spPr/>
      <dgm:t>
        <a:bodyPr/>
        <a:lstStyle/>
        <a:p>
          <a:r>
            <a:rPr lang="en-US" dirty="0" smtClean="0"/>
            <a:t>Individual Counseling</a:t>
          </a:r>
          <a:endParaRPr lang="en-US" dirty="0"/>
        </a:p>
      </dgm:t>
    </dgm:pt>
    <dgm:pt modelId="{E6CF8D16-1B97-49E2-8FD8-8BB965AFC361}" type="parTrans" cxnId="{1CD47853-CAA7-4A3E-9D1D-AC4FDB98B540}">
      <dgm:prSet/>
      <dgm:spPr/>
      <dgm:t>
        <a:bodyPr/>
        <a:lstStyle/>
        <a:p>
          <a:endParaRPr lang="en-US"/>
        </a:p>
      </dgm:t>
    </dgm:pt>
    <dgm:pt modelId="{CB2B75C5-1499-4D06-A96C-61FB9154A82E}" type="sibTrans" cxnId="{1CD47853-CAA7-4A3E-9D1D-AC4FDB98B540}">
      <dgm:prSet/>
      <dgm:spPr/>
      <dgm:t>
        <a:bodyPr/>
        <a:lstStyle/>
        <a:p>
          <a:endParaRPr lang="en-US"/>
        </a:p>
      </dgm:t>
    </dgm:pt>
    <dgm:pt modelId="{20CE87DC-6522-48CE-A83C-815F574130DD}">
      <dgm:prSet phldrT="[Text]"/>
      <dgm:spPr/>
      <dgm:t>
        <a:bodyPr/>
        <a:lstStyle/>
        <a:p>
          <a:r>
            <a:rPr lang="en-US" dirty="0" smtClean="0"/>
            <a:t>Group Counseling</a:t>
          </a:r>
          <a:endParaRPr lang="en-US" dirty="0"/>
        </a:p>
      </dgm:t>
    </dgm:pt>
    <dgm:pt modelId="{C703C011-F641-47A6-B114-7AFF2EBEFFF1}" type="parTrans" cxnId="{B7BDB2AD-91A6-42BD-860E-8FD8C5432992}">
      <dgm:prSet/>
      <dgm:spPr/>
      <dgm:t>
        <a:bodyPr/>
        <a:lstStyle/>
        <a:p>
          <a:endParaRPr lang="en-US"/>
        </a:p>
      </dgm:t>
    </dgm:pt>
    <dgm:pt modelId="{31DA7A3A-04CC-482B-96E8-CC991FDB3EC2}" type="sibTrans" cxnId="{B7BDB2AD-91A6-42BD-860E-8FD8C5432992}">
      <dgm:prSet/>
      <dgm:spPr/>
      <dgm:t>
        <a:bodyPr/>
        <a:lstStyle/>
        <a:p>
          <a:endParaRPr lang="en-US"/>
        </a:p>
      </dgm:t>
    </dgm:pt>
    <dgm:pt modelId="{64A81404-336B-493E-B2CB-5A56D86F7638}">
      <dgm:prSet phldrT="[Text]"/>
      <dgm:spPr/>
      <dgm:t>
        <a:bodyPr/>
        <a:lstStyle/>
        <a:p>
          <a:r>
            <a:rPr lang="en-US" dirty="0" smtClean="0"/>
            <a:t>Articulation and Advocacy</a:t>
          </a:r>
          <a:endParaRPr lang="en-US" dirty="0"/>
        </a:p>
      </dgm:t>
    </dgm:pt>
    <dgm:pt modelId="{DFEEA1FF-2038-4DA1-9496-7ED106F59F3E}" type="parTrans" cxnId="{9D2A8B1D-7991-41D9-87FB-73B9031327BD}">
      <dgm:prSet/>
      <dgm:spPr/>
      <dgm:t>
        <a:bodyPr/>
        <a:lstStyle/>
        <a:p>
          <a:endParaRPr lang="en-US"/>
        </a:p>
      </dgm:t>
    </dgm:pt>
    <dgm:pt modelId="{E3AC824C-260E-49DB-88C9-D37731F411F7}" type="sibTrans" cxnId="{9D2A8B1D-7991-41D9-87FB-73B9031327BD}">
      <dgm:prSet/>
      <dgm:spPr/>
      <dgm:t>
        <a:bodyPr/>
        <a:lstStyle/>
        <a:p>
          <a:endParaRPr lang="en-US"/>
        </a:p>
      </dgm:t>
    </dgm:pt>
    <dgm:pt modelId="{A897F7BE-D57D-4A0F-AA41-71D7A697E021}">
      <dgm:prSet/>
      <dgm:spPr/>
      <dgm:t>
        <a:bodyPr/>
        <a:lstStyle/>
        <a:p>
          <a:r>
            <a:rPr lang="en-US" dirty="0" smtClean="0"/>
            <a:t>Resources</a:t>
          </a:r>
          <a:endParaRPr lang="en-US" dirty="0"/>
        </a:p>
      </dgm:t>
    </dgm:pt>
    <dgm:pt modelId="{3D8B392A-9EC5-42B3-A7D8-B388DF48B4BD}" type="parTrans" cxnId="{49E9CA57-5DBC-4854-9CD6-51F232E2AD22}">
      <dgm:prSet/>
      <dgm:spPr/>
      <dgm:t>
        <a:bodyPr/>
        <a:lstStyle/>
        <a:p>
          <a:endParaRPr lang="en-US"/>
        </a:p>
      </dgm:t>
    </dgm:pt>
    <dgm:pt modelId="{564F2FF1-19A4-46A2-B06F-4F44063790AF}" type="sibTrans" cxnId="{49E9CA57-5DBC-4854-9CD6-51F232E2AD22}">
      <dgm:prSet/>
      <dgm:spPr/>
      <dgm:t>
        <a:bodyPr/>
        <a:lstStyle/>
        <a:p>
          <a:endParaRPr lang="en-US"/>
        </a:p>
      </dgm:t>
    </dgm:pt>
    <dgm:pt modelId="{7C6BE775-5910-4A35-8247-76ED47F8C1CC}" type="pres">
      <dgm:prSet presAssocID="{63EB1EE7-5FFC-4E24-BF97-D0527710F8CE}" presName="cycle" presStyleCnt="0">
        <dgm:presLayoutVars>
          <dgm:dir/>
          <dgm:resizeHandles val="exact"/>
        </dgm:presLayoutVars>
      </dgm:prSet>
      <dgm:spPr/>
      <dgm:t>
        <a:bodyPr/>
        <a:lstStyle/>
        <a:p>
          <a:endParaRPr lang="en-US"/>
        </a:p>
      </dgm:t>
    </dgm:pt>
    <dgm:pt modelId="{5D3599B0-314B-459B-ACAF-96218911D09C}" type="pres">
      <dgm:prSet presAssocID="{4C80C973-1870-43BD-A7EC-5A4A5E459663}" presName="node" presStyleLbl="node1" presStyleIdx="0" presStyleCnt="9">
        <dgm:presLayoutVars>
          <dgm:bulletEnabled val="1"/>
        </dgm:presLayoutVars>
      </dgm:prSet>
      <dgm:spPr/>
      <dgm:t>
        <a:bodyPr/>
        <a:lstStyle/>
        <a:p>
          <a:endParaRPr lang="en-US"/>
        </a:p>
      </dgm:t>
    </dgm:pt>
    <dgm:pt modelId="{2D366508-C9E4-4153-8000-5FCF006C716F}" type="pres">
      <dgm:prSet presAssocID="{4C80C973-1870-43BD-A7EC-5A4A5E459663}" presName="spNode" presStyleCnt="0"/>
      <dgm:spPr/>
    </dgm:pt>
    <dgm:pt modelId="{B18B38ED-2BDE-4495-B4C3-558361A2D819}" type="pres">
      <dgm:prSet presAssocID="{CB2B75C5-1499-4D06-A96C-61FB9154A82E}" presName="sibTrans" presStyleLbl="sibTrans1D1" presStyleIdx="0" presStyleCnt="9"/>
      <dgm:spPr/>
      <dgm:t>
        <a:bodyPr/>
        <a:lstStyle/>
        <a:p>
          <a:endParaRPr lang="en-US"/>
        </a:p>
      </dgm:t>
    </dgm:pt>
    <dgm:pt modelId="{B82314CA-8CC8-40B5-BCCC-8724C3DAB900}" type="pres">
      <dgm:prSet presAssocID="{20CE87DC-6522-48CE-A83C-815F574130DD}" presName="node" presStyleLbl="node1" presStyleIdx="1" presStyleCnt="9">
        <dgm:presLayoutVars>
          <dgm:bulletEnabled val="1"/>
        </dgm:presLayoutVars>
      </dgm:prSet>
      <dgm:spPr/>
      <dgm:t>
        <a:bodyPr/>
        <a:lstStyle/>
        <a:p>
          <a:endParaRPr lang="en-US"/>
        </a:p>
      </dgm:t>
    </dgm:pt>
    <dgm:pt modelId="{6CF940F7-BCDF-4618-813D-80B25B187CF7}" type="pres">
      <dgm:prSet presAssocID="{20CE87DC-6522-48CE-A83C-815F574130DD}" presName="spNode" presStyleCnt="0"/>
      <dgm:spPr/>
    </dgm:pt>
    <dgm:pt modelId="{AE395A4B-97C6-4213-B7CE-C1419F004748}" type="pres">
      <dgm:prSet presAssocID="{31DA7A3A-04CC-482B-96E8-CC991FDB3EC2}" presName="sibTrans" presStyleLbl="sibTrans1D1" presStyleIdx="1" presStyleCnt="9"/>
      <dgm:spPr/>
      <dgm:t>
        <a:bodyPr/>
        <a:lstStyle/>
        <a:p>
          <a:endParaRPr lang="en-US"/>
        </a:p>
      </dgm:t>
    </dgm:pt>
    <dgm:pt modelId="{B3FBE117-4637-48B3-B853-E04CA809094B}" type="pres">
      <dgm:prSet presAssocID="{10189C17-56E9-4EA2-BE1E-8849E9D8244E}" presName="node" presStyleLbl="node1" presStyleIdx="2" presStyleCnt="9">
        <dgm:presLayoutVars>
          <dgm:bulletEnabled val="1"/>
        </dgm:presLayoutVars>
      </dgm:prSet>
      <dgm:spPr/>
      <dgm:t>
        <a:bodyPr/>
        <a:lstStyle/>
        <a:p>
          <a:endParaRPr lang="en-US"/>
        </a:p>
      </dgm:t>
    </dgm:pt>
    <dgm:pt modelId="{3748F3EB-D384-494E-90D5-FC8DE35DE10A}" type="pres">
      <dgm:prSet presAssocID="{10189C17-56E9-4EA2-BE1E-8849E9D8244E}" presName="spNode" presStyleCnt="0"/>
      <dgm:spPr/>
    </dgm:pt>
    <dgm:pt modelId="{3E73FB38-AD14-4AEA-92B3-0EADAA921EB4}" type="pres">
      <dgm:prSet presAssocID="{0DC1E4A6-3F3B-4667-B90F-82A752678854}" presName="sibTrans" presStyleLbl="sibTrans1D1" presStyleIdx="2" presStyleCnt="9"/>
      <dgm:spPr/>
      <dgm:t>
        <a:bodyPr/>
        <a:lstStyle/>
        <a:p>
          <a:endParaRPr lang="en-US"/>
        </a:p>
      </dgm:t>
    </dgm:pt>
    <dgm:pt modelId="{BCAFF180-6469-4AED-8A6C-DFCD9133D2A7}" type="pres">
      <dgm:prSet presAssocID="{37374021-7B1E-4029-9CEF-B2FBE61814FC}" presName="node" presStyleLbl="node1" presStyleIdx="3" presStyleCnt="9">
        <dgm:presLayoutVars>
          <dgm:bulletEnabled val="1"/>
        </dgm:presLayoutVars>
      </dgm:prSet>
      <dgm:spPr/>
      <dgm:t>
        <a:bodyPr/>
        <a:lstStyle/>
        <a:p>
          <a:endParaRPr lang="en-US"/>
        </a:p>
      </dgm:t>
    </dgm:pt>
    <dgm:pt modelId="{0A914654-97B6-45C7-8230-91F5D787668F}" type="pres">
      <dgm:prSet presAssocID="{37374021-7B1E-4029-9CEF-B2FBE61814FC}" presName="spNode" presStyleCnt="0"/>
      <dgm:spPr/>
    </dgm:pt>
    <dgm:pt modelId="{6BEDE3B9-3547-42DC-9CE6-85B38CF38A91}" type="pres">
      <dgm:prSet presAssocID="{E61E11E9-F144-424D-BB49-D7E703C97415}" presName="sibTrans" presStyleLbl="sibTrans1D1" presStyleIdx="3" presStyleCnt="9"/>
      <dgm:spPr/>
      <dgm:t>
        <a:bodyPr/>
        <a:lstStyle/>
        <a:p>
          <a:endParaRPr lang="en-US"/>
        </a:p>
      </dgm:t>
    </dgm:pt>
    <dgm:pt modelId="{1EC20629-2713-4BD8-B0FA-16C7E497756A}" type="pres">
      <dgm:prSet presAssocID="{A363F515-6F95-4E73-BE22-A477A086907F}" presName="node" presStyleLbl="node1" presStyleIdx="4" presStyleCnt="9">
        <dgm:presLayoutVars>
          <dgm:bulletEnabled val="1"/>
        </dgm:presLayoutVars>
      </dgm:prSet>
      <dgm:spPr/>
      <dgm:t>
        <a:bodyPr/>
        <a:lstStyle/>
        <a:p>
          <a:endParaRPr lang="en-US"/>
        </a:p>
      </dgm:t>
    </dgm:pt>
    <dgm:pt modelId="{FB6275DF-45E4-4D74-91DA-9CBA39477B7F}" type="pres">
      <dgm:prSet presAssocID="{A363F515-6F95-4E73-BE22-A477A086907F}" presName="spNode" presStyleCnt="0"/>
      <dgm:spPr/>
    </dgm:pt>
    <dgm:pt modelId="{2DB28BFD-0897-4F86-A776-9E04FEAE38ED}" type="pres">
      <dgm:prSet presAssocID="{599BA321-0BF3-42C3-8C3F-A280C0B96BB6}" presName="sibTrans" presStyleLbl="sibTrans1D1" presStyleIdx="4" presStyleCnt="9"/>
      <dgm:spPr/>
      <dgm:t>
        <a:bodyPr/>
        <a:lstStyle/>
        <a:p>
          <a:endParaRPr lang="en-US"/>
        </a:p>
      </dgm:t>
    </dgm:pt>
    <dgm:pt modelId="{2583DB82-E6D0-4BC4-BCBE-D0A291FC3FB1}" type="pres">
      <dgm:prSet presAssocID="{D26973A0-9984-4A91-BECC-C3F9AFDBE9E8}" presName="node" presStyleLbl="node1" presStyleIdx="5" presStyleCnt="9">
        <dgm:presLayoutVars>
          <dgm:bulletEnabled val="1"/>
        </dgm:presLayoutVars>
      </dgm:prSet>
      <dgm:spPr/>
      <dgm:t>
        <a:bodyPr/>
        <a:lstStyle/>
        <a:p>
          <a:endParaRPr lang="en-US"/>
        </a:p>
      </dgm:t>
    </dgm:pt>
    <dgm:pt modelId="{E5611C29-6C35-4263-88D0-7B8A2EAE088A}" type="pres">
      <dgm:prSet presAssocID="{D26973A0-9984-4A91-BECC-C3F9AFDBE9E8}" presName="spNode" presStyleCnt="0"/>
      <dgm:spPr/>
    </dgm:pt>
    <dgm:pt modelId="{DD80BB54-5418-4F15-A5B8-E69A7D8EDD9F}" type="pres">
      <dgm:prSet presAssocID="{164A4BFE-718B-4144-A6F1-2BF59C067932}" presName="sibTrans" presStyleLbl="sibTrans1D1" presStyleIdx="5" presStyleCnt="9"/>
      <dgm:spPr/>
      <dgm:t>
        <a:bodyPr/>
        <a:lstStyle/>
        <a:p>
          <a:endParaRPr lang="en-US"/>
        </a:p>
      </dgm:t>
    </dgm:pt>
    <dgm:pt modelId="{D2C602B8-D0BC-4C91-AB61-8F6BDFACF027}" type="pres">
      <dgm:prSet presAssocID="{B63095BA-321F-442C-B925-23B417879966}" presName="node" presStyleLbl="node1" presStyleIdx="6" presStyleCnt="9">
        <dgm:presLayoutVars>
          <dgm:bulletEnabled val="1"/>
        </dgm:presLayoutVars>
      </dgm:prSet>
      <dgm:spPr/>
      <dgm:t>
        <a:bodyPr/>
        <a:lstStyle/>
        <a:p>
          <a:endParaRPr lang="en-US"/>
        </a:p>
      </dgm:t>
    </dgm:pt>
    <dgm:pt modelId="{047ABA1C-BB0B-4988-B7BB-99839A7AD992}" type="pres">
      <dgm:prSet presAssocID="{B63095BA-321F-442C-B925-23B417879966}" presName="spNode" presStyleCnt="0"/>
      <dgm:spPr/>
    </dgm:pt>
    <dgm:pt modelId="{A1AAF711-0AEA-42F7-9DCE-A136A76C1BDE}" type="pres">
      <dgm:prSet presAssocID="{E558478A-1994-46F1-B365-FA7D17BEE39E}" presName="sibTrans" presStyleLbl="sibTrans1D1" presStyleIdx="6" presStyleCnt="9"/>
      <dgm:spPr/>
      <dgm:t>
        <a:bodyPr/>
        <a:lstStyle/>
        <a:p>
          <a:endParaRPr lang="en-US"/>
        </a:p>
      </dgm:t>
    </dgm:pt>
    <dgm:pt modelId="{1139E371-2ABF-4AB0-B9E7-5E0075432FC0}" type="pres">
      <dgm:prSet presAssocID="{64A81404-336B-493E-B2CB-5A56D86F7638}" presName="node" presStyleLbl="node1" presStyleIdx="7" presStyleCnt="9">
        <dgm:presLayoutVars>
          <dgm:bulletEnabled val="1"/>
        </dgm:presLayoutVars>
      </dgm:prSet>
      <dgm:spPr/>
      <dgm:t>
        <a:bodyPr/>
        <a:lstStyle/>
        <a:p>
          <a:endParaRPr lang="en-US"/>
        </a:p>
      </dgm:t>
    </dgm:pt>
    <dgm:pt modelId="{7728FCFD-E89A-43AF-8321-AA15343E04C7}" type="pres">
      <dgm:prSet presAssocID="{64A81404-336B-493E-B2CB-5A56D86F7638}" presName="spNode" presStyleCnt="0"/>
      <dgm:spPr/>
    </dgm:pt>
    <dgm:pt modelId="{6B46D451-EA62-446B-8C16-23DF3093B686}" type="pres">
      <dgm:prSet presAssocID="{E3AC824C-260E-49DB-88C9-D37731F411F7}" presName="sibTrans" presStyleLbl="sibTrans1D1" presStyleIdx="7" presStyleCnt="9"/>
      <dgm:spPr/>
      <dgm:t>
        <a:bodyPr/>
        <a:lstStyle/>
        <a:p>
          <a:endParaRPr lang="en-US"/>
        </a:p>
      </dgm:t>
    </dgm:pt>
    <dgm:pt modelId="{223C102E-5E5A-4FD6-836F-1E77FAA04C37}" type="pres">
      <dgm:prSet presAssocID="{A897F7BE-D57D-4A0F-AA41-71D7A697E021}" presName="node" presStyleLbl="node1" presStyleIdx="8" presStyleCnt="9">
        <dgm:presLayoutVars>
          <dgm:bulletEnabled val="1"/>
        </dgm:presLayoutVars>
      </dgm:prSet>
      <dgm:spPr/>
      <dgm:t>
        <a:bodyPr/>
        <a:lstStyle/>
        <a:p>
          <a:endParaRPr lang="en-US"/>
        </a:p>
      </dgm:t>
    </dgm:pt>
    <dgm:pt modelId="{18F81362-1890-4D58-85C4-56B9DFD435A1}" type="pres">
      <dgm:prSet presAssocID="{A897F7BE-D57D-4A0F-AA41-71D7A697E021}" presName="spNode" presStyleCnt="0"/>
      <dgm:spPr/>
    </dgm:pt>
    <dgm:pt modelId="{17413C01-BC5C-42DA-B8E2-965ADCC3ECF3}" type="pres">
      <dgm:prSet presAssocID="{564F2FF1-19A4-46A2-B06F-4F44063790AF}" presName="sibTrans" presStyleLbl="sibTrans1D1" presStyleIdx="8" presStyleCnt="9"/>
      <dgm:spPr/>
      <dgm:t>
        <a:bodyPr/>
        <a:lstStyle/>
        <a:p>
          <a:endParaRPr lang="en-US"/>
        </a:p>
      </dgm:t>
    </dgm:pt>
  </dgm:ptLst>
  <dgm:cxnLst>
    <dgm:cxn modelId="{49E9CA57-5DBC-4854-9CD6-51F232E2AD22}" srcId="{63EB1EE7-5FFC-4E24-BF97-D0527710F8CE}" destId="{A897F7BE-D57D-4A0F-AA41-71D7A697E021}" srcOrd="8" destOrd="0" parTransId="{3D8B392A-9EC5-42B3-A7D8-B388DF48B4BD}" sibTransId="{564F2FF1-19A4-46A2-B06F-4F44063790AF}"/>
    <dgm:cxn modelId="{E31254D4-5DA9-4BC6-A807-0FC48AC5CA0F}" type="presOf" srcId="{31DA7A3A-04CC-482B-96E8-CC991FDB3EC2}" destId="{AE395A4B-97C6-4213-B7CE-C1419F004748}" srcOrd="0" destOrd="0" presId="urn:microsoft.com/office/officeart/2005/8/layout/cycle6"/>
    <dgm:cxn modelId="{433423D3-3968-4A83-94B4-CCF898C06826}" type="presOf" srcId="{A363F515-6F95-4E73-BE22-A477A086907F}" destId="{1EC20629-2713-4BD8-B0FA-16C7E497756A}" srcOrd="0" destOrd="0" presId="urn:microsoft.com/office/officeart/2005/8/layout/cycle6"/>
    <dgm:cxn modelId="{D5FAF554-70F5-45E0-A0AC-F800B0630C7E}" type="presOf" srcId="{10189C17-56E9-4EA2-BE1E-8849E9D8244E}" destId="{B3FBE117-4637-48B3-B853-E04CA809094B}" srcOrd="0" destOrd="0" presId="urn:microsoft.com/office/officeart/2005/8/layout/cycle6"/>
    <dgm:cxn modelId="{A230ED59-C997-4962-B51C-6A58FAC78AD9}" srcId="{63EB1EE7-5FFC-4E24-BF97-D0527710F8CE}" destId="{10189C17-56E9-4EA2-BE1E-8849E9D8244E}" srcOrd="2" destOrd="0" parTransId="{CD042C57-5115-4D3B-B3E8-DEB27F873D30}" sibTransId="{0DC1E4A6-3F3B-4667-B90F-82A752678854}"/>
    <dgm:cxn modelId="{72871578-D6C1-4641-A51A-27229587B6B2}" type="presOf" srcId="{64A81404-336B-493E-B2CB-5A56D86F7638}" destId="{1139E371-2ABF-4AB0-B9E7-5E0075432FC0}" srcOrd="0" destOrd="0" presId="urn:microsoft.com/office/officeart/2005/8/layout/cycle6"/>
    <dgm:cxn modelId="{BF0A4971-7701-4650-A193-4212A53256C8}" srcId="{63EB1EE7-5FFC-4E24-BF97-D0527710F8CE}" destId="{B63095BA-321F-442C-B925-23B417879966}" srcOrd="6" destOrd="0" parTransId="{C35586BA-5223-4557-8E7E-E02D4FD3F889}" sibTransId="{E558478A-1994-46F1-B365-FA7D17BEE39E}"/>
    <dgm:cxn modelId="{0DAD2429-BAA0-4E59-9F33-F72B22901426}" type="presOf" srcId="{A897F7BE-D57D-4A0F-AA41-71D7A697E021}" destId="{223C102E-5E5A-4FD6-836F-1E77FAA04C37}" srcOrd="0" destOrd="0" presId="urn:microsoft.com/office/officeart/2005/8/layout/cycle6"/>
    <dgm:cxn modelId="{C9415BA6-0260-42D7-8861-16B1A81ADC45}" type="presOf" srcId="{E3AC824C-260E-49DB-88C9-D37731F411F7}" destId="{6B46D451-EA62-446B-8C16-23DF3093B686}" srcOrd="0" destOrd="0" presId="urn:microsoft.com/office/officeart/2005/8/layout/cycle6"/>
    <dgm:cxn modelId="{D89A4575-485B-485B-9DA3-C0ECF97573D1}" srcId="{63EB1EE7-5FFC-4E24-BF97-D0527710F8CE}" destId="{D26973A0-9984-4A91-BECC-C3F9AFDBE9E8}" srcOrd="5" destOrd="0" parTransId="{64616150-DD10-4EED-935D-D31B85535C9A}" sibTransId="{164A4BFE-718B-4144-A6F1-2BF59C067932}"/>
    <dgm:cxn modelId="{599A4C0B-AB9A-4439-BE64-B032A721B736}" type="presOf" srcId="{0DC1E4A6-3F3B-4667-B90F-82A752678854}" destId="{3E73FB38-AD14-4AEA-92B3-0EADAA921EB4}" srcOrd="0" destOrd="0" presId="urn:microsoft.com/office/officeart/2005/8/layout/cycle6"/>
    <dgm:cxn modelId="{3BA4AB34-A76D-4790-B1EC-D6514FEB9E30}" srcId="{63EB1EE7-5FFC-4E24-BF97-D0527710F8CE}" destId="{A363F515-6F95-4E73-BE22-A477A086907F}" srcOrd="4" destOrd="0" parTransId="{0DC96806-1053-4AF3-B587-80AEE0431CD9}" sibTransId="{599BA321-0BF3-42C3-8C3F-A280C0B96BB6}"/>
    <dgm:cxn modelId="{D78ED10F-2393-4633-9D6D-477D843CC59D}" type="presOf" srcId="{E61E11E9-F144-424D-BB49-D7E703C97415}" destId="{6BEDE3B9-3547-42DC-9CE6-85B38CF38A91}" srcOrd="0" destOrd="0" presId="urn:microsoft.com/office/officeart/2005/8/layout/cycle6"/>
    <dgm:cxn modelId="{FFF4CFAE-BF19-490E-A6B2-60559CF08A41}" type="presOf" srcId="{E558478A-1994-46F1-B365-FA7D17BEE39E}" destId="{A1AAF711-0AEA-42F7-9DCE-A136A76C1BDE}" srcOrd="0" destOrd="0" presId="urn:microsoft.com/office/officeart/2005/8/layout/cycle6"/>
    <dgm:cxn modelId="{B7F486B7-AAD2-4B41-AE02-FF6F2466F674}" type="presOf" srcId="{63EB1EE7-5FFC-4E24-BF97-D0527710F8CE}" destId="{7C6BE775-5910-4A35-8247-76ED47F8C1CC}" srcOrd="0" destOrd="0" presId="urn:microsoft.com/office/officeart/2005/8/layout/cycle6"/>
    <dgm:cxn modelId="{68CFE6FC-26D9-4A69-A595-3232072DF1A5}" type="presOf" srcId="{164A4BFE-718B-4144-A6F1-2BF59C067932}" destId="{DD80BB54-5418-4F15-A5B8-E69A7D8EDD9F}" srcOrd="0" destOrd="0" presId="urn:microsoft.com/office/officeart/2005/8/layout/cycle6"/>
    <dgm:cxn modelId="{F84089EA-DE9C-45B9-AA92-A8969545C417}" type="presOf" srcId="{D26973A0-9984-4A91-BECC-C3F9AFDBE9E8}" destId="{2583DB82-E6D0-4BC4-BCBE-D0A291FC3FB1}" srcOrd="0" destOrd="0" presId="urn:microsoft.com/office/officeart/2005/8/layout/cycle6"/>
    <dgm:cxn modelId="{00E54789-9FD1-46D1-BF46-2709F1D64813}" type="presOf" srcId="{B63095BA-321F-442C-B925-23B417879966}" destId="{D2C602B8-D0BC-4C91-AB61-8F6BDFACF027}" srcOrd="0" destOrd="0" presId="urn:microsoft.com/office/officeart/2005/8/layout/cycle6"/>
    <dgm:cxn modelId="{9D2A8B1D-7991-41D9-87FB-73B9031327BD}" srcId="{63EB1EE7-5FFC-4E24-BF97-D0527710F8CE}" destId="{64A81404-336B-493E-B2CB-5A56D86F7638}" srcOrd="7" destOrd="0" parTransId="{DFEEA1FF-2038-4DA1-9496-7ED106F59F3E}" sibTransId="{E3AC824C-260E-49DB-88C9-D37731F411F7}"/>
    <dgm:cxn modelId="{C49773B1-7864-427B-A816-EEBA75BA98B2}" type="presOf" srcId="{599BA321-0BF3-42C3-8C3F-A280C0B96BB6}" destId="{2DB28BFD-0897-4F86-A776-9E04FEAE38ED}" srcOrd="0" destOrd="0" presId="urn:microsoft.com/office/officeart/2005/8/layout/cycle6"/>
    <dgm:cxn modelId="{4D4F815C-6DB0-4F23-9F4B-DD63749721F4}" type="presOf" srcId="{37374021-7B1E-4029-9CEF-B2FBE61814FC}" destId="{BCAFF180-6469-4AED-8A6C-DFCD9133D2A7}" srcOrd="0" destOrd="0" presId="urn:microsoft.com/office/officeart/2005/8/layout/cycle6"/>
    <dgm:cxn modelId="{1CD47853-CAA7-4A3E-9D1D-AC4FDB98B540}" srcId="{63EB1EE7-5FFC-4E24-BF97-D0527710F8CE}" destId="{4C80C973-1870-43BD-A7EC-5A4A5E459663}" srcOrd="0" destOrd="0" parTransId="{E6CF8D16-1B97-49E2-8FD8-8BB965AFC361}" sibTransId="{CB2B75C5-1499-4D06-A96C-61FB9154A82E}"/>
    <dgm:cxn modelId="{B7BDB2AD-91A6-42BD-860E-8FD8C5432992}" srcId="{63EB1EE7-5FFC-4E24-BF97-D0527710F8CE}" destId="{20CE87DC-6522-48CE-A83C-815F574130DD}" srcOrd="1" destOrd="0" parTransId="{C703C011-F641-47A6-B114-7AFF2EBEFFF1}" sibTransId="{31DA7A3A-04CC-482B-96E8-CC991FDB3EC2}"/>
    <dgm:cxn modelId="{F7A6A167-90AB-4520-8AB6-86A95A4A8A61}" srcId="{63EB1EE7-5FFC-4E24-BF97-D0527710F8CE}" destId="{37374021-7B1E-4029-9CEF-B2FBE61814FC}" srcOrd="3" destOrd="0" parTransId="{6BCA8E63-C51F-4C2B-87DF-F44B669A1B08}" sibTransId="{E61E11E9-F144-424D-BB49-D7E703C97415}"/>
    <dgm:cxn modelId="{3F4B24F2-6937-4D72-AA13-E3469B2A1CC7}" type="presOf" srcId="{564F2FF1-19A4-46A2-B06F-4F44063790AF}" destId="{17413C01-BC5C-42DA-B8E2-965ADCC3ECF3}" srcOrd="0" destOrd="0" presId="urn:microsoft.com/office/officeart/2005/8/layout/cycle6"/>
    <dgm:cxn modelId="{8D5AD042-45FF-440F-A51C-F1C3DD0FE1D5}" type="presOf" srcId="{20CE87DC-6522-48CE-A83C-815F574130DD}" destId="{B82314CA-8CC8-40B5-BCCC-8724C3DAB900}" srcOrd="0" destOrd="0" presId="urn:microsoft.com/office/officeart/2005/8/layout/cycle6"/>
    <dgm:cxn modelId="{4DDC715A-343D-4387-88EC-EA7536C0DD33}" type="presOf" srcId="{CB2B75C5-1499-4D06-A96C-61FB9154A82E}" destId="{B18B38ED-2BDE-4495-B4C3-558361A2D819}" srcOrd="0" destOrd="0" presId="urn:microsoft.com/office/officeart/2005/8/layout/cycle6"/>
    <dgm:cxn modelId="{A2AD510F-C5A8-4B58-A258-3EFBD53B2E5E}" type="presOf" srcId="{4C80C973-1870-43BD-A7EC-5A4A5E459663}" destId="{5D3599B0-314B-459B-ACAF-96218911D09C}" srcOrd="0" destOrd="0" presId="urn:microsoft.com/office/officeart/2005/8/layout/cycle6"/>
    <dgm:cxn modelId="{F06E2D87-E417-46F2-97A7-0E6985D82379}" type="presParOf" srcId="{7C6BE775-5910-4A35-8247-76ED47F8C1CC}" destId="{5D3599B0-314B-459B-ACAF-96218911D09C}" srcOrd="0" destOrd="0" presId="urn:microsoft.com/office/officeart/2005/8/layout/cycle6"/>
    <dgm:cxn modelId="{69745E5A-AB64-4E22-A9BC-186E8765F1F7}" type="presParOf" srcId="{7C6BE775-5910-4A35-8247-76ED47F8C1CC}" destId="{2D366508-C9E4-4153-8000-5FCF006C716F}" srcOrd="1" destOrd="0" presId="urn:microsoft.com/office/officeart/2005/8/layout/cycle6"/>
    <dgm:cxn modelId="{36E67F96-DDEB-488B-A3E6-4848A1EF5DAF}" type="presParOf" srcId="{7C6BE775-5910-4A35-8247-76ED47F8C1CC}" destId="{B18B38ED-2BDE-4495-B4C3-558361A2D819}" srcOrd="2" destOrd="0" presId="urn:microsoft.com/office/officeart/2005/8/layout/cycle6"/>
    <dgm:cxn modelId="{F7042B88-C778-4029-B031-205CC8E2F635}" type="presParOf" srcId="{7C6BE775-5910-4A35-8247-76ED47F8C1CC}" destId="{B82314CA-8CC8-40B5-BCCC-8724C3DAB900}" srcOrd="3" destOrd="0" presId="urn:microsoft.com/office/officeart/2005/8/layout/cycle6"/>
    <dgm:cxn modelId="{5B12F3B9-A242-4D1B-ABC3-48A91A43661B}" type="presParOf" srcId="{7C6BE775-5910-4A35-8247-76ED47F8C1CC}" destId="{6CF940F7-BCDF-4618-813D-80B25B187CF7}" srcOrd="4" destOrd="0" presId="urn:microsoft.com/office/officeart/2005/8/layout/cycle6"/>
    <dgm:cxn modelId="{92171E70-AF95-4BC7-8A43-A59A8EBDACA9}" type="presParOf" srcId="{7C6BE775-5910-4A35-8247-76ED47F8C1CC}" destId="{AE395A4B-97C6-4213-B7CE-C1419F004748}" srcOrd="5" destOrd="0" presId="urn:microsoft.com/office/officeart/2005/8/layout/cycle6"/>
    <dgm:cxn modelId="{CEC814DC-2617-4A62-BCEB-E6A5EE4C16B3}" type="presParOf" srcId="{7C6BE775-5910-4A35-8247-76ED47F8C1CC}" destId="{B3FBE117-4637-48B3-B853-E04CA809094B}" srcOrd="6" destOrd="0" presId="urn:microsoft.com/office/officeart/2005/8/layout/cycle6"/>
    <dgm:cxn modelId="{F2F72390-4F02-464B-BB4D-40340C8B26DA}" type="presParOf" srcId="{7C6BE775-5910-4A35-8247-76ED47F8C1CC}" destId="{3748F3EB-D384-494E-90D5-FC8DE35DE10A}" srcOrd="7" destOrd="0" presId="urn:microsoft.com/office/officeart/2005/8/layout/cycle6"/>
    <dgm:cxn modelId="{80AA7E28-0AE5-4604-9B5D-4A182D81A2CC}" type="presParOf" srcId="{7C6BE775-5910-4A35-8247-76ED47F8C1CC}" destId="{3E73FB38-AD14-4AEA-92B3-0EADAA921EB4}" srcOrd="8" destOrd="0" presId="urn:microsoft.com/office/officeart/2005/8/layout/cycle6"/>
    <dgm:cxn modelId="{5793E956-3558-4744-88DE-12E490DFC30E}" type="presParOf" srcId="{7C6BE775-5910-4A35-8247-76ED47F8C1CC}" destId="{BCAFF180-6469-4AED-8A6C-DFCD9133D2A7}" srcOrd="9" destOrd="0" presId="urn:microsoft.com/office/officeart/2005/8/layout/cycle6"/>
    <dgm:cxn modelId="{20CE7C36-52B2-4BE2-B2DC-8DC428FBDCCD}" type="presParOf" srcId="{7C6BE775-5910-4A35-8247-76ED47F8C1CC}" destId="{0A914654-97B6-45C7-8230-91F5D787668F}" srcOrd="10" destOrd="0" presId="urn:microsoft.com/office/officeart/2005/8/layout/cycle6"/>
    <dgm:cxn modelId="{2BAF20B2-7AD5-4E47-8E8E-65BD72268C3F}" type="presParOf" srcId="{7C6BE775-5910-4A35-8247-76ED47F8C1CC}" destId="{6BEDE3B9-3547-42DC-9CE6-85B38CF38A91}" srcOrd="11" destOrd="0" presId="urn:microsoft.com/office/officeart/2005/8/layout/cycle6"/>
    <dgm:cxn modelId="{904DBEE7-B699-431B-8B05-9C95469C64CD}" type="presParOf" srcId="{7C6BE775-5910-4A35-8247-76ED47F8C1CC}" destId="{1EC20629-2713-4BD8-B0FA-16C7E497756A}" srcOrd="12" destOrd="0" presId="urn:microsoft.com/office/officeart/2005/8/layout/cycle6"/>
    <dgm:cxn modelId="{ED81DCC2-2D42-4B5F-8B3D-C088EF41C1CB}" type="presParOf" srcId="{7C6BE775-5910-4A35-8247-76ED47F8C1CC}" destId="{FB6275DF-45E4-4D74-91DA-9CBA39477B7F}" srcOrd="13" destOrd="0" presId="urn:microsoft.com/office/officeart/2005/8/layout/cycle6"/>
    <dgm:cxn modelId="{A6DC84AE-41E6-4A36-A158-F3CAD3ED656C}" type="presParOf" srcId="{7C6BE775-5910-4A35-8247-76ED47F8C1CC}" destId="{2DB28BFD-0897-4F86-A776-9E04FEAE38ED}" srcOrd="14" destOrd="0" presId="urn:microsoft.com/office/officeart/2005/8/layout/cycle6"/>
    <dgm:cxn modelId="{234E9AC9-CF45-43B2-8F21-AC4E46EE6077}" type="presParOf" srcId="{7C6BE775-5910-4A35-8247-76ED47F8C1CC}" destId="{2583DB82-E6D0-4BC4-BCBE-D0A291FC3FB1}" srcOrd="15" destOrd="0" presId="urn:microsoft.com/office/officeart/2005/8/layout/cycle6"/>
    <dgm:cxn modelId="{F2BDD6A9-8756-4861-BCBF-AE5B4070F712}" type="presParOf" srcId="{7C6BE775-5910-4A35-8247-76ED47F8C1CC}" destId="{E5611C29-6C35-4263-88D0-7B8A2EAE088A}" srcOrd="16" destOrd="0" presId="urn:microsoft.com/office/officeart/2005/8/layout/cycle6"/>
    <dgm:cxn modelId="{BAE77911-8CA7-4F8B-8FB3-5E6F15C9E5A4}" type="presParOf" srcId="{7C6BE775-5910-4A35-8247-76ED47F8C1CC}" destId="{DD80BB54-5418-4F15-A5B8-E69A7D8EDD9F}" srcOrd="17" destOrd="0" presId="urn:microsoft.com/office/officeart/2005/8/layout/cycle6"/>
    <dgm:cxn modelId="{EF842BB1-C2B7-4A47-AA98-82D7734F0F4B}" type="presParOf" srcId="{7C6BE775-5910-4A35-8247-76ED47F8C1CC}" destId="{D2C602B8-D0BC-4C91-AB61-8F6BDFACF027}" srcOrd="18" destOrd="0" presId="urn:microsoft.com/office/officeart/2005/8/layout/cycle6"/>
    <dgm:cxn modelId="{79767127-AF4A-42ED-A618-A6A984F3CB31}" type="presParOf" srcId="{7C6BE775-5910-4A35-8247-76ED47F8C1CC}" destId="{047ABA1C-BB0B-4988-B7BB-99839A7AD992}" srcOrd="19" destOrd="0" presId="urn:microsoft.com/office/officeart/2005/8/layout/cycle6"/>
    <dgm:cxn modelId="{505EE086-AE5E-44B4-8091-58613FB975B5}" type="presParOf" srcId="{7C6BE775-5910-4A35-8247-76ED47F8C1CC}" destId="{A1AAF711-0AEA-42F7-9DCE-A136A76C1BDE}" srcOrd="20" destOrd="0" presId="urn:microsoft.com/office/officeart/2005/8/layout/cycle6"/>
    <dgm:cxn modelId="{1BD7361B-1247-47DD-B50E-BA099FCE93EF}" type="presParOf" srcId="{7C6BE775-5910-4A35-8247-76ED47F8C1CC}" destId="{1139E371-2ABF-4AB0-B9E7-5E0075432FC0}" srcOrd="21" destOrd="0" presId="urn:microsoft.com/office/officeart/2005/8/layout/cycle6"/>
    <dgm:cxn modelId="{FE841EBA-5FBB-4816-9946-E77BA4E7D996}" type="presParOf" srcId="{7C6BE775-5910-4A35-8247-76ED47F8C1CC}" destId="{7728FCFD-E89A-43AF-8321-AA15343E04C7}" srcOrd="22" destOrd="0" presId="urn:microsoft.com/office/officeart/2005/8/layout/cycle6"/>
    <dgm:cxn modelId="{3BA1AB6B-5EC9-44E5-B43D-AFD8643713AA}" type="presParOf" srcId="{7C6BE775-5910-4A35-8247-76ED47F8C1CC}" destId="{6B46D451-EA62-446B-8C16-23DF3093B686}" srcOrd="23" destOrd="0" presId="urn:microsoft.com/office/officeart/2005/8/layout/cycle6"/>
    <dgm:cxn modelId="{B289E79B-26A1-42D1-8F01-145BFA9BB457}" type="presParOf" srcId="{7C6BE775-5910-4A35-8247-76ED47F8C1CC}" destId="{223C102E-5E5A-4FD6-836F-1E77FAA04C37}" srcOrd="24" destOrd="0" presId="urn:microsoft.com/office/officeart/2005/8/layout/cycle6"/>
    <dgm:cxn modelId="{B0C1EEA0-291D-4AC9-8393-A18C0742D0CF}" type="presParOf" srcId="{7C6BE775-5910-4A35-8247-76ED47F8C1CC}" destId="{18F81362-1890-4D58-85C4-56B9DFD435A1}" srcOrd="25" destOrd="0" presId="urn:microsoft.com/office/officeart/2005/8/layout/cycle6"/>
    <dgm:cxn modelId="{C1629164-F395-467F-9C9A-56661EB29994}" type="presParOf" srcId="{7C6BE775-5910-4A35-8247-76ED47F8C1CC}" destId="{17413C01-BC5C-42DA-B8E2-965ADCC3ECF3}" srcOrd="26"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46195D-5F09-43ED-8928-C4549054992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F81EFC2-9591-4EE1-AF6A-929C2C1E72BF}">
      <dgm:prSet phldrT="[Text]"/>
      <dgm:spPr/>
      <dgm:t>
        <a:bodyPr/>
        <a:lstStyle/>
        <a:p>
          <a:r>
            <a:rPr lang="en-US" dirty="0" smtClean="0"/>
            <a:t>September</a:t>
          </a:r>
          <a:endParaRPr lang="en-US" dirty="0"/>
        </a:p>
      </dgm:t>
    </dgm:pt>
    <dgm:pt modelId="{36DB6426-B7AD-45BE-A59E-E1A0C86AA06E}" type="parTrans" cxnId="{E8A1A548-993E-45D3-9B6C-F936BDED55D2}">
      <dgm:prSet/>
      <dgm:spPr/>
      <dgm:t>
        <a:bodyPr/>
        <a:lstStyle/>
        <a:p>
          <a:endParaRPr lang="en-US"/>
        </a:p>
      </dgm:t>
    </dgm:pt>
    <dgm:pt modelId="{7BC17A7E-E7FD-4CF9-A685-0A0B61DFDC61}" type="sibTrans" cxnId="{E8A1A548-993E-45D3-9B6C-F936BDED55D2}">
      <dgm:prSet/>
      <dgm:spPr/>
      <dgm:t>
        <a:bodyPr/>
        <a:lstStyle/>
        <a:p>
          <a:endParaRPr lang="en-US"/>
        </a:p>
      </dgm:t>
    </dgm:pt>
    <dgm:pt modelId="{E19B6179-E0FB-427E-90DA-791BBA9D3FA2}">
      <dgm:prSet phldrT="[Text]"/>
      <dgm:spPr/>
      <dgm:t>
        <a:bodyPr/>
        <a:lstStyle/>
        <a:p>
          <a:r>
            <a:rPr lang="en-US" dirty="0" smtClean="0"/>
            <a:t>Parent/Teacher Conferences</a:t>
          </a:r>
          <a:endParaRPr lang="en-US" dirty="0"/>
        </a:p>
      </dgm:t>
    </dgm:pt>
    <dgm:pt modelId="{6B720C10-3695-4EC0-9339-132F4749FDCB}" type="parTrans" cxnId="{D2BE7D07-E52E-479F-9192-E32237578A3C}">
      <dgm:prSet/>
      <dgm:spPr/>
      <dgm:t>
        <a:bodyPr/>
        <a:lstStyle/>
        <a:p>
          <a:endParaRPr lang="en-US"/>
        </a:p>
      </dgm:t>
    </dgm:pt>
    <dgm:pt modelId="{08BF6657-A23B-4E7A-A1F7-4B643EF33728}" type="sibTrans" cxnId="{D2BE7D07-E52E-479F-9192-E32237578A3C}">
      <dgm:prSet/>
      <dgm:spPr/>
      <dgm:t>
        <a:bodyPr/>
        <a:lstStyle/>
        <a:p>
          <a:endParaRPr lang="en-US"/>
        </a:p>
      </dgm:t>
    </dgm:pt>
    <dgm:pt modelId="{DF977306-B46D-4F79-80B8-375DC2E9ECEE}">
      <dgm:prSet phldrT="[Text]"/>
      <dgm:spPr/>
      <dgm:t>
        <a:bodyPr/>
        <a:lstStyle/>
        <a:p>
          <a:r>
            <a:rPr lang="en-US" dirty="0" smtClean="0"/>
            <a:t>December</a:t>
          </a:r>
          <a:endParaRPr lang="en-US" dirty="0"/>
        </a:p>
      </dgm:t>
    </dgm:pt>
    <dgm:pt modelId="{A1294E89-8441-470F-8753-9AFFB7F675FC}" type="parTrans" cxnId="{9545F964-5DED-4A31-9BB5-BE2A9E298ADB}">
      <dgm:prSet/>
      <dgm:spPr/>
      <dgm:t>
        <a:bodyPr/>
        <a:lstStyle/>
        <a:p>
          <a:endParaRPr lang="en-US"/>
        </a:p>
      </dgm:t>
    </dgm:pt>
    <dgm:pt modelId="{F88474C0-16DF-4A17-AF4C-CF46FE979BEF}" type="sibTrans" cxnId="{9545F964-5DED-4A31-9BB5-BE2A9E298ADB}">
      <dgm:prSet/>
      <dgm:spPr/>
      <dgm:t>
        <a:bodyPr/>
        <a:lstStyle/>
        <a:p>
          <a:endParaRPr lang="en-US"/>
        </a:p>
      </dgm:t>
    </dgm:pt>
    <dgm:pt modelId="{26461F45-47E5-426B-BE6F-D3973C4AE845}">
      <dgm:prSet phldrT="[Text]"/>
      <dgm:spPr/>
      <dgm:t>
        <a:bodyPr/>
        <a:lstStyle/>
        <a:p>
          <a:r>
            <a:rPr lang="en-US" dirty="0" smtClean="0"/>
            <a:t>Parent/Teacher Conferences</a:t>
          </a:r>
          <a:endParaRPr lang="en-US" dirty="0"/>
        </a:p>
      </dgm:t>
    </dgm:pt>
    <dgm:pt modelId="{024CD1D5-9A07-4B13-B486-118F589C7A24}" type="parTrans" cxnId="{CA8A0CC7-767B-4301-8B75-D9C1479B7A2F}">
      <dgm:prSet/>
      <dgm:spPr/>
      <dgm:t>
        <a:bodyPr/>
        <a:lstStyle/>
        <a:p>
          <a:endParaRPr lang="en-US"/>
        </a:p>
      </dgm:t>
    </dgm:pt>
    <dgm:pt modelId="{520758F8-A9DE-49CE-8FB5-EE140492D837}" type="sibTrans" cxnId="{CA8A0CC7-767B-4301-8B75-D9C1479B7A2F}">
      <dgm:prSet/>
      <dgm:spPr/>
      <dgm:t>
        <a:bodyPr/>
        <a:lstStyle/>
        <a:p>
          <a:endParaRPr lang="en-US"/>
        </a:p>
      </dgm:t>
    </dgm:pt>
    <dgm:pt modelId="{9AE64416-0F1B-4013-AAF1-8DDC060746D7}">
      <dgm:prSet phldrT="[Text]"/>
      <dgm:spPr/>
      <dgm:t>
        <a:bodyPr/>
        <a:lstStyle/>
        <a:p>
          <a:r>
            <a:rPr lang="en-US" dirty="0" smtClean="0"/>
            <a:t>January</a:t>
          </a:r>
          <a:endParaRPr lang="en-US" dirty="0"/>
        </a:p>
      </dgm:t>
    </dgm:pt>
    <dgm:pt modelId="{865EA1E6-683E-40D2-B578-AD8C63DB45E6}" type="parTrans" cxnId="{2F67996E-D50D-41F3-991F-02011F0FC607}">
      <dgm:prSet/>
      <dgm:spPr/>
      <dgm:t>
        <a:bodyPr/>
        <a:lstStyle/>
        <a:p>
          <a:endParaRPr lang="en-US"/>
        </a:p>
      </dgm:t>
    </dgm:pt>
    <dgm:pt modelId="{491C8AFF-49E1-41E1-8A86-B18AE8F5D468}" type="sibTrans" cxnId="{2F67996E-D50D-41F3-991F-02011F0FC607}">
      <dgm:prSet/>
      <dgm:spPr/>
      <dgm:t>
        <a:bodyPr/>
        <a:lstStyle/>
        <a:p>
          <a:endParaRPr lang="en-US"/>
        </a:p>
      </dgm:t>
    </dgm:pt>
    <dgm:pt modelId="{38321CE8-83EE-47B2-A108-9B4126D4601B}">
      <dgm:prSet phldrT="[Text]"/>
      <dgm:spPr/>
      <dgm:t>
        <a:bodyPr/>
        <a:lstStyle/>
        <a:p>
          <a:r>
            <a:rPr lang="en-US" dirty="0" smtClean="0"/>
            <a:t>High School 101</a:t>
          </a:r>
          <a:endParaRPr lang="en-US" dirty="0"/>
        </a:p>
      </dgm:t>
    </dgm:pt>
    <dgm:pt modelId="{BAE3BC36-527D-47C9-9DD9-184DB98DA584}" type="parTrans" cxnId="{DB0E0AC6-BDE1-442D-B004-B9EE54FB1149}">
      <dgm:prSet/>
      <dgm:spPr/>
      <dgm:t>
        <a:bodyPr/>
        <a:lstStyle/>
        <a:p>
          <a:endParaRPr lang="en-US"/>
        </a:p>
      </dgm:t>
    </dgm:pt>
    <dgm:pt modelId="{11B24855-71FF-4AE4-998A-F224D80CDF7F}" type="sibTrans" cxnId="{DB0E0AC6-BDE1-442D-B004-B9EE54FB1149}">
      <dgm:prSet/>
      <dgm:spPr/>
      <dgm:t>
        <a:bodyPr/>
        <a:lstStyle/>
        <a:p>
          <a:endParaRPr lang="en-US"/>
        </a:p>
      </dgm:t>
    </dgm:pt>
    <dgm:pt modelId="{3A7A7931-FE76-4D0D-B281-32CC88C722EE}">
      <dgm:prSet phldrT="[Text]"/>
      <dgm:spPr/>
      <dgm:t>
        <a:bodyPr/>
        <a:lstStyle/>
        <a:p>
          <a:r>
            <a:rPr lang="en-US" dirty="0" smtClean="0"/>
            <a:t>8</a:t>
          </a:r>
          <a:r>
            <a:rPr lang="en-US" baseline="30000" dirty="0" smtClean="0"/>
            <a:t>th</a:t>
          </a:r>
          <a:r>
            <a:rPr lang="en-US" dirty="0" smtClean="0"/>
            <a:t> &amp; 9</a:t>
          </a:r>
          <a:r>
            <a:rPr lang="en-US" baseline="30000" dirty="0" smtClean="0"/>
            <a:t>th</a:t>
          </a:r>
          <a:r>
            <a:rPr lang="en-US" dirty="0" smtClean="0"/>
            <a:t> Grade Parent Transition Meeting</a:t>
          </a:r>
          <a:endParaRPr lang="en-US" dirty="0"/>
        </a:p>
      </dgm:t>
    </dgm:pt>
    <dgm:pt modelId="{35F033F4-CC22-41ED-9260-F72CC4C81AF1}" type="parTrans" cxnId="{A6D324FC-770F-4BED-94DF-811CD5F58C13}">
      <dgm:prSet/>
      <dgm:spPr/>
      <dgm:t>
        <a:bodyPr/>
        <a:lstStyle/>
        <a:p>
          <a:endParaRPr lang="en-US"/>
        </a:p>
      </dgm:t>
    </dgm:pt>
    <dgm:pt modelId="{55FE1B7F-CA37-41BE-B5E8-8A7F18E9247B}" type="sibTrans" cxnId="{A6D324FC-770F-4BED-94DF-811CD5F58C13}">
      <dgm:prSet/>
      <dgm:spPr/>
      <dgm:t>
        <a:bodyPr/>
        <a:lstStyle/>
        <a:p>
          <a:endParaRPr lang="en-US"/>
        </a:p>
      </dgm:t>
    </dgm:pt>
    <dgm:pt modelId="{9F35ED53-5F9C-4683-9A01-D361EE94380B}">
      <dgm:prSet phldrT="[Text]"/>
      <dgm:spPr/>
      <dgm:t>
        <a:bodyPr/>
        <a:lstStyle/>
        <a:p>
          <a:r>
            <a:rPr lang="en-US" dirty="0" smtClean="0"/>
            <a:t>November</a:t>
          </a:r>
          <a:endParaRPr lang="en-US" dirty="0"/>
        </a:p>
      </dgm:t>
    </dgm:pt>
    <dgm:pt modelId="{AAAE3637-6B7D-42CB-B8A5-A1D80E9E0871}" type="parTrans" cxnId="{B29705EB-EA81-4070-8D4F-111E5CCE7B7C}">
      <dgm:prSet/>
      <dgm:spPr/>
      <dgm:t>
        <a:bodyPr/>
        <a:lstStyle/>
        <a:p>
          <a:endParaRPr lang="en-US"/>
        </a:p>
      </dgm:t>
    </dgm:pt>
    <dgm:pt modelId="{57BCFB5E-59A4-47B9-986B-A778EBD17278}" type="sibTrans" cxnId="{B29705EB-EA81-4070-8D4F-111E5CCE7B7C}">
      <dgm:prSet/>
      <dgm:spPr/>
      <dgm:t>
        <a:bodyPr/>
        <a:lstStyle/>
        <a:p>
          <a:endParaRPr lang="en-US"/>
        </a:p>
      </dgm:t>
    </dgm:pt>
    <dgm:pt modelId="{BED82FD7-0532-407B-8FA1-516EAC504708}">
      <dgm:prSet phldrT="[Text]"/>
      <dgm:spPr/>
      <dgm:t>
        <a:bodyPr/>
        <a:lstStyle/>
        <a:p>
          <a:r>
            <a:rPr lang="en-US" dirty="0" smtClean="0"/>
            <a:t>October</a:t>
          </a:r>
          <a:endParaRPr lang="en-US" dirty="0"/>
        </a:p>
      </dgm:t>
    </dgm:pt>
    <dgm:pt modelId="{F84F2C26-C5B9-43E4-959E-DFCBB7137F17}" type="parTrans" cxnId="{351F5C37-BD83-4BC7-BD52-5DE1096221A2}">
      <dgm:prSet/>
      <dgm:spPr/>
      <dgm:t>
        <a:bodyPr/>
        <a:lstStyle/>
        <a:p>
          <a:endParaRPr lang="en-US"/>
        </a:p>
      </dgm:t>
    </dgm:pt>
    <dgm:pt modelId="{6DC7A246-107D-4C72-A4CC-8C38F6BAC2C0}" type="sibTrans" cxnId="{351F5C37-BD83-4BC7-BD52-5DE1096221A2}">
      <dgm:prSet/>
      <dgm:spPr/>
      <dgm:t>
        <a:bodyPr/>
        <a:lstStyle/>
        <a:p>
          <a:endParaRPr lang="en-US"/>
        </a:p>
      </dgm:t>
    </dgm:pt>
    <dgm:pt modelId="{4F92F158-2FCC-49AD-A6C6-42445BA40B47}">
      <dgm:prSet phldrT="[Text]"/>
      <dgm:spPr/>
      <dgm:t>
        <a:bodyPr/>
        <a:lstStyle/>
        <a:p>
          <a:r>
            <a:rPr lang="en-US" dirty="0" smtClean="0"/>
            <a:t>Orientation Programs</a:t>
          </a:r>
          <a:endParaRPr lang="en-US" dirty="0"/>
        </a:p>
      </dgm:t>
    </dgm:pt>
    <dgm:pt modelId="{68875EE7-0A2D-4A01-A94A-FF85371225F7}" type="parTrans" cxnId="{941110D2-665B-4BFC-94FF-B8891D165A85}">
      <dgm:prSet/>
      <dgm:spPr/>
      <dgm:t>
        <a:bodyPr/>
        <a:lstStyle/>
        <a:p>
          <a:endParaRPr lang="en-US"/>
        </a:p>
      </dgm:t>
    </dgm:pt>
    <dgm:pt modelId="{9E73400E-81C8-4301-A4E1-E0ED873E6EB0}" type="sibTrans" cxnId="{941110D2-665B-4BFC-94FF-B8891D165A85}">
      <dgm:prSet/>
      <dgm:spPr/>
      <dgm:t>
        <a:bodyPr/>
        <a:lstStyle/>
        <a:p>
          <a:endParaRPr lang="en-US"/>
        </a:p>
      </dgm:t>
    </dgm:pt>
    <dgm:pt modelId="{20FBD513-E7E5-4004-B6BE-292C6331F030}">
      <dgm:prSet phldrT="[Text]"/>
      <dgm:spPr/>
      <dgm:t>
        <a:bodyPr/>
        <a:lstStyle/>
        <a:p>
          <a:r>
            <a:rPr lang="en-US" dirty="0" smtClean="0"/>
            <a:t>Articulation</a:t>
          </a:r>
          <a:endParaRPr lang="en-US" dirty="0"/>
        </a:p>
      </dgm:t>
    </dgm:pt>
    <dgm:pt modelId="{67057E31-C711-475A-9B55-961DDE352AF5}" type="parTrans" cxnId="{BD868012-633A-4E92-B035-41ACE0B3AA43}">
      <dgm:prSet/>
      <dgm:spPr/>
      <dgm:t>
        <a:bodyPr/>
        <a:lstStyle/>
        <a:p>
          <a:endParaRPr lang="en-US"/>
        </a:p>
      </dgm:t>
    </dgm:pt>
    <dgm:pt modelId="{4F0CAFC0-3158-4027-A2D3-2AE5C41D9CAC}" type="sibTrans" cxnId="{BD868012-633A-4E92-B035-41ACE0B3AA43}">
      <dgm:prSet/>
      <dgm:spPr/>
      <dgm:t>
        <a:bodyPr/>
        <a:lstStyle/>
        <a:p>
          <a:endParaRPr lang="en-US"/>
        </a:p>
      </dgm:t>
    </dgm:pt>
    <dgm:pt modelId="{8230C578-78F8-4F98-A55F-D3B7CE4FBBCB}">
      <dgm:prSet phldrT="[Text]"/>
      <dgm:spPr/>
      <dgm:t>
        <a:bodyPr/>
        <a:lstStyle/>
        <a:p>
          <a:r>
            <a:rPr lang="en-US" dirty="0" smtClean="0"/>
            <a:t>Back to School Night</a:t>
          </a:r>
          <a:endParaRPr lang="en-US" dirty="0"/>
        </a:p>
      </dgm:t>
    </dgm:pt>
    <dgm:pt modelId="{2C8E3C98-7344-4F2C-8E40-59E99D53B24F}" type="parTrans" cxnId="{1FCD236D-A284-49F1-A2A7-C4887BD0FDF2}">
      <dgm:prSet/>
      <dgm:spPr/>
      <dgm:t>
        <a:bodyPr/>
        <a:lstStyle/>
        <a:p>
          <a:endParaRPr lang="en-US"/>
        </a:p>
      </dgm:t>
    </dgm:pt>
    <dgm:pt modelId="{075F13F9-F073-47DB-87FD-6C7F9531BC6E}" type="sibTrans" cxnId="{1FCD236D-A284-49F1-A2A7-C4887BD0FDF2}">
      <dgm:prSet/>
      <dgm:spPr/>
      <dgm:t>
        <a:bodyPr/>
        <a:lstStyle/>
        <a:p>
          <a:endParaRPr lang="en-US"/>
        </a:p>
      </dgm:t>
    </dgm:pt>
    <dgm:pt modelId="{CCB8C0E3-A897-4C7C-A1B5-AE0E5E5F2C1B}">
      <dgm:prSet/>
      <dgm:spPr/>
      <dgm:t>
        <a:bodyPr/>
        <a:lstStyle/>
        <a:p>
          <a:r>
            <a:rPr lang="en-US" dirty="0" smtClean="0"/>
            <a:t>Spirit Week</a:t>
          </a:r>
          <a:endParaRPr lang="en-US" dirty="0"/>
        </a:p>
      </dgm:t>
    </dgm:pt>
    <dgm:pt modelId="{2D777E88-A791-40CC-B790-097FBF509044}" type="parTrans" cxnId="{E05DDFBD-536C-4945-B502-3B32B26D3247}">
      <dgm:prSet/>
      <dgm:spPr/>
      <dgm:t>
        <a:bodyPr/>
        <a:lstStyle/>
        <a:p>
          <a:endParaRPr lang="en-US"/>
        </a:p>
      </dgm:t>
    </dgm:pt>
    <dgm:pt modelId="{E655B7F3-9D9F-43BE-B3B4-E2E59A3A2578}" type="sibTrans" cxnId="{E05DDFBD-536C-4945-B502-3B32B26D3247}">
      <dgm:prSet/>
      <dgm:spPr/>
      <dgm:t>
        <a:bodyPr/>
        <a:lstStyle/>
        <a:p>
          <a:endParaRPr lang="en-US"/>
        </a:p>
      </dgm:t>
    </dgm:pt>
    <dgm:pt modelId="{4BBD61A3-C754-4B05-8BC0-98B21882C2A3}">
      <dgm:prSet phldrT="[Text]"/>
      <dgm:spPr/>
      <dgm:t>
        <a:bodyPr/>
        <a:lstStyle/>
        <a:p>
          <a:r>
            <a:rPr lang="en-US" dirty="0" smtClean="0"/>
            <a:t>No Name Calling Week</a:t>
          </a:r>
          <a:endParaRPr lang="en-US" dirty="0"/>
        </a:p>
      </dgm:t>
    </dgm:pt>
    <dgm:pt modelId="{349A0EBA-FF55-49C1-A87C-22975722914B}" type="parTrans" cxnId="{5B46C333-9BB7-49E1-9183-A7FAD77813D6}">
      <dgm:prSet/>
      <dgm:spPr/>
      <dgm:t>
        <a:bodyPr/>
        <a:lstStyle/>
        <a:p>
          <a:endParaRPr lang="en-US"/>
        </a:p>
      </dgm:t>
    </dgm:pt>
    <dgm:pt modelId="{5391A36F-1ACE-464C-A579-009FD268EB22}" type="sibTrans" cxnId="{5B46C333-9BB7-49E1-9183-A7FAD77813D6}">
      <dgm:prSet/>
      <dgm:spPr/>
      <dgm:t>
        <a:bodyPr/>
        <a:lstStyle/>
        <a:p>
          <a:endParaRPr lang="en-US"/>
        </a:p>
      </dgm:t>
    </dgm:pt>
    <dgm:pt modelId="{EC385E21-3ED8-4E9D-8018-926E52154043}">
      <dgm:prSet phldrT="[Text]"/>
      <dgm:spPr/>
      <dgm:t>
        <a:bodyPr/>
        <a:lstStyle/>
        <a:p>
          <a:r>
            <a:rPr lang="en-US" dirty="0" smtClean="0"/>
            <a:t>Scheduling</a:t>
          </a:r>
          <a:endParaRPr lang="en-US" dirty="0"/>
        </a:p>
      </dgm:t>
    </dgm:pt>
    <dgm:pt modelId="{2FCD17DE-E98D-43C8-BC62-3F013ECBAB00}" type="parTrans" cxnId="{FA821914-790D-41B3-A640-A47F1C0BE4B9}">
      <dgm:prSet/>
      <dgm:spPr/>
      <dgm:t>
        <a:bodyPr/>
        <a:lstStyle/>
        <a:p>
          <a:endParaRPr lang="en-US"/>
        </a:p>
      </dgm:t>
    </dgm:pt>
    <dgm:pt modelId="{63595345-8FD6-466F-A115-F0AF4CB15C92}" type="sibTrans" cxnId="{FA821914-790D-41B3-A640-A47F1C0BE4B9}">
      <dgm:prSet/>
      <dgm:spPr/>
      <dgm:t>
        <a:bodyPr/>
        <a:lstStyle/>
        <a:p>
          <a:endParaRPr lang="en-US"/>
        </a:p>
      </dgm:t>
    </dgm:pt>
    <dgm:pt modelId="{DA365898-F920-4A73-BA97-E3862C024588}">
      <dgm:prSet phldrT="[Text]"/>
      <dgm:spPr/>
      <dgm:t>
        <a:bodyPr/>
        <a:lstStyle/>
        <a:p>
          <a:r>
            <a:rPr lang="en-US" dirty="0" smtClean="0"/>
            <a:t>Mentor Program with High School Students</a:t>
          </a:r>
          <a:endParaRPr lang="en-US" dirty="0"/>
        </a:p>
      </dgm:t>
    </dgm:pt>
    <dgm:pt modelId="{83DA0CCA-DB82-49B3-B886-A6C1F41BFFF1}" type="parTrans" cxnId="{F8C31C87-BA3C-4B2D-833B-FC50AEE84BBE}">
      <dgm:prSet/>
      <dgm:spPr/>
      <dgm:t>
        <a:bodyPr/>
        <a:lstStyle/>
        <a:p>
          <a:endParaRPr lang="en-US"/>
        </a:p>
      </dgm:t>
    </dgm:pt>
    <dgm:pt modelId="{7A61F70A-7721-4442-BCD5-F3BD352678D3}" type="sibTrans" cxnId="{F8C31C87-BA3C-4B2D-833B-FC50AEE84BBE}">
      <dgm:prSet/>
      <dgm:spPr/>
      <dgm:t>
        <a:bodyPr/>
        <a:lstStyle/>
        <a:p>
          <a:endParaRPr lang="en-US"/>
        </a:p>
      </dgm:t>
    </dgm:pt>
    <dgm:pt modelId="{45FDEF43-9E9C-4A61-AC66-AF2F76CBA91E}">
      <dgm:prSet phldrT="[Text]"/>
      <dgm:spPr/>
      <dgm:t>
        <a:bodyPr/>
        <a:lstStyle/>
        <a:p>
          <a:r>
            <a:rPr lang="en-US" dirty="0" smtClean="0"/>
            <a:t>New Entrant Groups</a:t>
          </a:r>
          <a:endParaRPr lang="en-US" dirty="0"/>
        </a:p>
      </dgm:t>
    </dgm:pt>
    <dgm:pt modelId="{AC42BED7-2ED4-40A4-8DFA-57867FAA3937}" type="parTrans" cxnId="{462DCECE-DCE1-4B7C-97FE-384326149C9B}">
      <dgm:prSet/>
      <dgm:spPr/>
    </dgm:pt>
    <dgm:pt modelId="{D1E05246-DEAD-4AB3-91D4-7F1A61DFE04C}" type="sibTrans" cxnId="{462DCECE-DCE1-4B7C-97FE-384326149C9B}">
      <dgm:prSet/>
      <dgm:spPr/>
    </dgm:pt>
    <dgm:pt modelId="{49A982E0-1848-481A-BD36-967B76771252}">
      <dgm:prSet/>
      <dgm:spPr/>
      <dgm:t>
        <a:bodyPr/>
        <a:lstStyle/>
        <a:p>
          <a:r>
            <a:rPr lang="en-US" dirty="0" smtClean="0"/>
            <a:t>New Entrant Groups</a:t>
          </a:r>
          <a:endParaRPr lang="en-US" dirty="0"/>
        </a:p>
      </dgm:t>
    </dgm:pt>
    <dgm:pt modelId="{9BEF327C-662D-4F98-82F2-54BB9C8192F1}" type="parTrans" cxnId="{FF347E8C-9886-453E-A9BD-A454D457A67B}">
      <dgm:prSet/>
      <dgm:spPr/>
    </dgm:pt>
    <dgm:pt modelId="{B69CA3DC-0BBA-4901-8CEB-9FCFBD03FD52}" type="sibTrans" cxnId="{FF347E8C-9886-453E-A9BD-A454D457A67B}">
      <dgm:prSet/>
      <dgm:spPr/>
    </dgm:pt>
    <dgm:pt modelId="{90E3CD84-FAD9-463C-9E96-0BEF311BF202}" type="pres">
      <dgm:prSet presAssocID="{4946195D-5F09-43ED-8928-C45490549926}" presName="Name0" presStyleCnt="0">
        <dgm:presLayoutVars>
          <dgm:dir/>
          <dgm:animLvl val="lvl"/>
          <dgm:resizeHandles val="exact"/>
        </dgm:presLayoutVars>
      </dgm:prSet>
      <dgm:spPr/>
      <dgm:t>
        <a:bodyPr/>
        <a:lstStyle/>
        <a:p>
          <a:endParaRPr lang="en-US"/>
        </a:p>
      </dgm:t>
    </dgm:pt>
    <dgm:pt modelId="{CDF5067F-7B0B-4449-B3FE-7E0B9EB6F662}" type="pres">
      <dgm:prSet presAssocID="{6F81EFC2-9591-4EE1-AF6A-929C2C1E72BF}" presName="composite" presStyleCnt="0"/>
      <dgm:spPr/>
    </dgm:pt>
    <dgm:pt modelId="{EDE8E491-2D67-4A82-83CA-0BBF5F91CB40}" type="pres">
      <dgm:prSet presAssocID="{6F81EFC2-9591-4EE1-AF6A-929C2C1E72BF}" presName="parTx" presStyleLbl="alignNode1" presStyleIdx="0" presStyleCnt="5">
        <dgm:presLayoutVars>
          <dgm:chMax val="0"/>
          <dgm:chPref val="0"/>
          <dgm:bulletEnabled val="1"/>
        </dgm:presLayoutVars>
      </dgm:prSet>
      <dgm:spPr/>
      <dgm:t>
        <a:bodyPr/>
        <a:lstStyle/>
        <a:p>
          <a:endParaRPr lang="en-US"/>
        </a:p>
      </dgm:t>
    </dgm:pt>
    <dgm:pt modelId="{24EFBC86-7233-4B73-81A4-BD0CBF26CF9E}" type="pres">
      <dgm:prSet presAssocID="{6F81EFC2-9591-4EE1-AF6A-929C2C1E72BF}" presName="desTx" presStyleLbl="alignAccFollowNode1" presStyleIdx="0" presStyleCnt="5">
        <dgm:presLayoutVars>
          <dgm:bulletEnabled val="1"/>
        </dgm:presLayoutVars>
      </dgm:prSet>
      <dgm:spPr/>
      <dgm:t>
        <a:bodyPr/>
        <a:lstStyle/>
        <a:p>
          <a:endParaRPr lang="en-US"/>
        </a:p>
      </dgm:t>
    </dgm:pt>
    <dgm:pt modelId="{93C4E799-8D27-4CDB-83A5-B9BC8678214A}" type="pres">
      <dgm:prSet presAssocID="{7BC17A7E-E7FD-4CF9-A685-0A0B61DFDC61}" presName="space" presStyleCnt="0"/>
      <dgm:spPr/>
    </dgm:pt>
    <dgm:pt modelId="{AF8299AA-5BE8-436A-AD60-DFB42EDFC942}" type="pres">
      <dgm:prSet presAssocID="{BED82FD7-0532-407B-8FA1-516EAC504708}" presName="composite" presStyleCnt="0"/>
      <dgm:spPr/>
    </dgm:pt>
    <dgm:pt modelId="{F740ACE2-3999-4CC1-9EAF-6D8D02595584}" type="pres">
      <dgm:prSet presAssocID="{BED82FD7-0532-407B-8FA1-516EAC504708}" presName="parTx" presStyleLbl="alignNode1" presStyleIdx="1" presStyleCnt="5">
        <dgm:presLayoutVars>
          <dgm:chMax val="0"/>
          <dgm:chPref val="0"/>
          <dgm:bulletEnabled val="1"/>
        </dgm:presLayoutVars>
      </dgm:prSet>
      <dgm:spPr/>
      <dgm:t>
        <a:bodyPr/>
        <a:lstStyle/>
        <a:p>
          <a:endParaRPr lang="en-US"/>
        </a:p>
      </dgm:t>
    </dgm:pt>
    <dgm:pt modelId="{51EA51BF-067A-4B46-A89D-59C53F405B34}" type="pres">
      <dgm:prSet presAssocID="{BED82FD7-0532-407B-8FA1-516EAC504708}" presName="desTx" presStyleLbl="alignAccFollowNode1" presStyleIdx="1" presStyleCnt="5">
        <dgm:presLayoutVars>
          <dgm:bulletEnabled val="1"/>
        </dgm:presLayoutVars>
      </dgm:prSet>
      <dgm:spPr/>
      <dgm:t>
        <a:bodyPr/>
        <a:lstStyle/>
        <a:p>
          <a:endParaRPr lang="en-US"/>
        </a:p>
      </dgm:t>
    </dgm:pt>
    <dgm:pt modelId="{32CF3511-4DE5-4920-AF99-96D71131D1A8}" type="pres">
      <dgm:prSet presAssocID="{6DC7A246-107D-4C72-A4CC-8C38F6BAC2C0}" presName="space" presStyleCnt="0"/>
      <dgm:spPr/>
    </dgm:pt>
    <dgm:pt modelId="{DC1B1D13-F232-4723-AD4F-8CC24366E90F}" type="pres">
      <dgm:prSet presAssocID="{9F35ED53-5F9C-4683-9A01-D361EE94380B}" presName="composite" presStyleCnt="0"/>
      <dgm:spPr/>
    </dgm:pt>
    <dgm:pt modelId="{7DE9A773-FA2B-40D0-B075-C154330C5C3D}" type="pres">
      <dgm:prSet presAssocID="{9F35ED53-5F9C-4683-9A01-D361EE94380B}" presName="parTx" presStyleLbl="alignNode1" presStyleIdx="2" presStyleCnt="5">
        <dgm:presLayoutVars>
          <dgm:chMax val="0"/>
          <dgm:chPref val="0"/>
          <dgm:bulletEnabled val="1"/>
        </dgm:presLayoutVars>
      </dgm:prSet>
      <dgm:spPr/>
      <dgm:t>
        <a:bodyPr/>
        <a:lstStyle/>
        <a:p>
          <a:endParaRPr lang="en-US"/>
        </a:p>
      </dgm:t>
    </dgm:pt>
    <dgm:pt modelId="{E6A5F1BC-FC73-4350-8254-650B59A23444}" type="pres">
      <dgm:prSet presAssocID="{9F35ED53-5F9C-4683-9A01-D361EE94380B}" presName="desTx" presStyleLbl="alignAccFollowNode1" presStyleIdx="2" presStyleCnt="5">
        <dgm:presLayoutVars>
          <dgm:bulletEnabled val="1"/>
        </dgm:presLayoutVars>
      </dgm:prSet>
      <dgm:spPr/>
      <dgm:t>
        <a:bodyPr/>
        <a:lstStyle/>
        <a:p>
          <a:endParaRPr lang="en-US"/>
        </a:p>
      </dgm:t>
    </dgm:pt>
    <dgm:pt modelId="{F29B5BF3-04B6-491D-A6BE-BA72CD667317}" type="pres">
      <dgm:prSet presAssocID="{57BCFB5E-59A4-47B9-986B-A778EBD17278}" presName="space" presStyleCnt="0"/>
      <dgm:spPr/>
    </dgm:pt>
    <dgm:pt modelId="{ADAACDAA-72C3-45A6-BE2E-324D88D233DA}" type="pres">
      <dgm:prSet presAssocID="{DF977306-B46D-4F79-80B8-375DC2E9ECEE}" presName="composite" presStyleCnt="0"/>
      <dgm:spPr/>
    </dgm:pt>
    <dgm:pt modelId="{8B68B29C-9C5B-4C72-9450-99E1ABFE866C}" type="pres">
      <dgm:prSet presAssocID="{DF977306-B46D-4F79-80B8-375DC2E9ECEE}" presName="parTx" presStyleLbl="alignNode1" presStyleIdx="3" presStyleCnt="5">
        <dgm:presLayoutVars>
          <dgm:chMax val="0"/>
          <dgm:chPref val="0"/>
          <dgm:bulletEnabled val="1"/>
        </dgm:presLayoutVars>
      </dgm:prSet>
      <dgm:spPr/>
      <dgm:t>
        <a:bodyPr/>
        <a:lstStyle/>
        <a:p>
          <a:endParaRPr lang="en-US"/>
        </a:p>
      </dgm:t>
    </dgm:pt>
    <dgm:pt modelId="{6472C664-AB32-4868-8D41-988B09D59F08}" type="pres">
      <dgm:prSet presAssocID="{DF977306-B46D-4F79-80B8-375DC2E9ECEE}" presName="desTx" presStyleLbl="alignAccFollowNode1" presStyleIdx="3" presStyleCnt="5">
        <dgm:presLayoutVars>
          <dgm:bulletEnabled val="1"/>
        </dgm:presLayoutVars>
      </dgm:prSet>
      <dgm:spPr/>
      <dgm:t>
        <a:bodyPr/>
        <a:lstStyle/>
        <a:p>
          <a:endParaRPr lang="en-US"/>
        </a:p>
      </dgm:t>
    </dgm:pt>
    <dgm:pt modelId="{7DBB43F2-5923-4206-8EFE-BBCFF2E2FD5F}" type="pres">
      <dgm:prSet presAssocID="{F88474C0-16DF-4A17-AF4C-CF46FE979BEF}" presName="space" presStyleCnt="0"/>
      <dgm:spPr/>
    </dgm:pt>
    <dgm:pt modelId="{BF416AB3-8B39-47D8-A312-5B26A3FEAC6C}" type="pres">
      <dgm:prSet presAssocID="{9AE64416-0F1B-4013-AAF1-8DDC060746D7}" presName="composite" presStyleCnt="0"/>
      <dgm:spPr/>
    </dgm:pt>
    <dgm:pt modelId="{EF170E41-391C-4E28-8D93-2FE8D7B2BB10}" type="pres">
      <dgm:prSet presAssocID="{9AE64416-0F1B-4013-AAF1-8DDC060746D7}" presName="parTx" presStyleLbl="alignNode1" presStyleIdx="4" presStyleCnt="5">
        <dgm:presLayoutVars>
          <dgm:chMax val="0"/>
          <dgm:chPref val="0"/>
          <dgm:bulletEnabled val="1"/>
        </dgm:presLayoutVars>
      </dgm:prSet>
      <dgm:spPr/>
      <dgm:t>
        <a:bodyPr/>
        <a:lstStyle/>
        <a:p>
          <a:endParaRPr lang="en-US"/>
        </a:p>
      </dgm:t>
    </dgm:pt>
    <dgm:pt modelId="{A33F8B3D-6C33-49F4-8154-1F7D65663D74}" type="pres">
      <dgm:prSet presAssocID="{9AE64416-0F1B-4013-AAF1-8DDC060746D7}" presName="desTx" presStyleLbl="alignAccFollowNode1" presStyleIdx="4" presStyleCnt="5">
        <dgm:presLayoutVars>
          <dgm:bulletEnabled val="1"/>
        </dgm:presLayoutVars>
      </dgm:prSet>
      <dgm:spPr/>
      <dgm:t>
        <a:bodyPr/>
        <a:lstStyle/>
        <a:p>
          <a:endParaRPr lang="en-US"/>
        </a:p>
      </dgm:t>
    </dgm:pt>
  </dgm:ptLst>
  <dgm:cxnLst>
    <dgm:cxn modelId="{3DA2AFED-4F28-43E8-A44F-6C8E09CF7B41}" type="presOf" srcId="{CCB8C0E3-A897-4C7C-A1B5-AE0E5E5F2C1B}" destId="{51EA51BF-067A-4B46-A89D-59C53F405B34}" srcOrd="0" destOrd="0" presId="urn:microsoft.com/office/officeart/2005/8/layout/hList1"/>
    <dgm:cxn modelId="{2233264C-9FC7-49E3-9845-C6EA9C4E7343}" type="presOf" srcId="{3A7A7931-FE76-4D0D-B281-32CC88C722EE}" destId="{A33F8B3D-6C33-49F4-8154-1F7D65663D74}" srcOrd="0" destOrd="1" presId="urn:microsoft.com/office/officeart/2005/8/layout/hList1"/>
    <dgm:cxn modelId="{61636E47-74EF-43E5-8EDB-4CF2426D706A}" type="presOf" srcId="{4946195D-5F09-43ED-8928-C45490549926}" destId="{90E3CD84-FAD9-463C-9E96-0BEF311BF202}" srcOrd="0" destOrd="0" presId="urn:microsoft.com/office/officeart/2005/8/layout/hList1"/>
    <dgm:cxn modelId="{B04C2F71-226B-4439-87D2-118CD74EDB8D}" type="presOf" srcId="{4BBD61A3-C754-4B05-8BC0-98B21882C2A3}" destId="{A33F8B3D-6C33-49F4-8154-1F7D65663D74}" srcOrd="0" destOrd="2" presId="urn:microsoft.com/office/officeart/2005/8/layout/hList1"/>
    <dgm:cxn modelId="{351F5C37-BD83-4BC7-BD52-5DE1096221A2}" srcId="{4946195D-5F09-43ED-8928-C45490549926}" destId="{BED82FD7-0532-407B-8FA1-516EAC504708}" srcOrd="1" destOrd="0" parTransId="{F84F2C26-C5B9-43E4-959E-DFCBB7137F17}" sibTransId="{6DC7A246-107D-4C72-A4CC-8C38F6BAC2C0}"/>
    <dgm:cxn modelId="{5B46C333-9BB7-49E1-9183-A7FAD77813D6}" srcId="{9AE64416-0F1B-4013-AAF1-8DDC060746D7}" destId="{4BBD61A3-C754-4B05-8BC0-98B21882C2A3}" srcOrd="2" destOrd="0" parTransId="{349A0EBA-FF55-49C1-A87C-22975722914B}" sibTransId="{5391A36F-1ACE-464C-A579-009FD268EB22}"/>
    <dgm:cxn modelId="{B29705EB-EA81-4070-8D4F-111E5CCE7B7C}" srcId="{4946195D-5F09-43ED-8928-C45490549926}" destId="{9F35ED53-5F9C-4683-9A01-D361EE94380B}" srcOrd="2" destOrd="0" parTransId="{AAAE3637-6B7D-42CB-B8A5-A1D80E9E0871}" sibTransId="{57BCFB5E-59A4-47B9-986B-A778EBD17278}"/>
    <dgm:cxn modelId="{CC31C126-26A0-4E3B-9D04-76234A42548C}" type="presOf" srcId="{E19B6179-E0FB-427E-90DA-791BBA9D3FA2}" destId="{E6A5F1BC-FC73-4350-8254-650B59A23444}" srcOrd="0" destOrd="0" presId="urn:microsoft.com/office/officeart/2005/8/layout/hList1"/>
    <dgm:cxn modelId="{FA821914-790D-41B3-A640-A47F1C0BE4B9}" srcId="{6F81EFC2-9591-4EE1-AF6A-929C2C1E72BF}" destId="{EC385E21-3ED8-4E9D-8018-926E52154043}" srcOrd="3" destOrd="0" parTransId="{2FCD17DE-E98D-43C8-BC62-3F013ECBAB00}" sibTransId="{63595345-8FD6-466F-A115-F0AF4CB15C92}"/>
    <dgm:cxn modelId="{13DE5EA5-9A73-4F4D-B540-6B25217AC759}" type="presOf" srcId="{BED82FD7-0532-407B-8FA1-516EAC504708}" destId="{F740ACE2-3999-4CC1-9EAF-6D8D02595584}" srcOrd="0" destOrd="0" presId="urn:microsoft.com/office/officeart/2005/8/layout/hList1"/>
    <dgm:cxn modelId="{941110D2-665B-4BFC-94FF-B8891D165A85}" srcId="{6F81EFC2-9591-4EE1-AF6A-929C2C1E72BF}" destId="{4F92F158-2FCC-49AD-A6C6-42445BA40B47}" srcOrd="0" destOrd="0" parTransId="{68875EE7-0A2D-4A01-A94A-FF85371225F7}" sibTransId="{9E73400E-81C8-4301-A4E1-E0ED873E6EB0}"/>
    <dgm:cxn modelId="{E8A1A548-993E-45D3-9B6C-F936BDED55D2}" srcId="{4946195D-5F09-43ED-8928-C45490549926}" destId="{6F81EFC2-9591-4EE1-AF6A-929C2C1E72BF}" srcOrd="0" destOrd="0" parTransId="{36DB6426-B7AD-45BE-A59E-E1A0C86AA06E}" sibTransId="{7BC17A7E-E7FD-4CF9-A685-0A0B61DFDC61}"/>
    <dgm:cxn modelId="{A52453BF-8FEC-4229-852D-BC1F78BE120A}" type="presOf" srcId="{45FDEF43-9E9C-4A61-AC66-AF2F76CBA91E}" destId="{24EFBC86-7233-4B73-81A4-BD0CBF26CF9E}" srcOrd="0" destOrd="4" presId="urn:microsoft.com/office/officeart/2005/8/layout/hList1"/>
    <dgm:cxn modelId="{DB0E0AC6-BDE1-442D-B004-B9EE54FB1149}" srcId="{9AE64416-0F1B-4013-AAF1-8DDC060746D7}" destId="{38321CE8-83EE-47B2-A108-9B4126D4601B}" srcOrd="0" destOrd="0" parTransId="{BAE3BC36-527D-47C9-9DD9-184DB98DA584}" sibTransId="{11B24855-71FF-4AE4-998A-F224D80CDF7F}"/>
    <dgm:cxn modelId="{08AA0457-3874-4DCB-8B60-D623F94CE744}" type="presOf" srcId="{4F92F158-2FCC-49AD-A6C6-42445BA40B47}" destId="{24EFBC86-7233-4B73-81A4-BD0CBF26CF9E}" srcOrd="0" destOrd="0" presId="urn:microsoft.com/office/officeart/2005/8/layout/hList1"/>
    <dgm:cxn modelId="{D2BE7D07-E52E-479F-9192-E32237578A3C}" srcId="{9F35ED53-5F9C-4683-9A01-D361EE94380B}" destId="{E19B6179-E0FB-427E-90DA-791BBA9D3FA2}" srcOrd="0" destOrd="0" parTransId="{6B720C10-3695-4EC0-9339-132F4749FDCB}" sibTransId="{08BF6657-A23B-4E7A-A1F7-4B643EF33728}"/>
    <dgm:cxn modelId="{B8659953-FC81-4B9C-8E47-5A9EE13E5C42}" type="presOf" srcId="{DA365898-F920-4A73-BA97-E3862C024588}" destId="{6472C664-AB32-4868-8D41-988B09D59F08}" srcOrd="0" destOrd="1" presId="urn:microsoft.com/office/officeart/2005/8/layout/hList1"/>
    <dgm:cxn modelId="{C204555F-7791-4640-B985-7A5841FB8395}" type="presOf" srcId="{DF977306-B46D-4F79-80B8-375DC2E9ECEE}" destId="{8B68B29C-9C5B-4C72-9450-99E1ABFE866C}" srcOrd="0" destOrd="0" presId="urn:microsoft.com/office/officeart/2005/8/layout/hList1"/>
    <dgm:cxn modelId="{8DDD525B-7606-4EED-9107-7C9FBE8E483F}" type="presOf" srcId="{9F35ED53-5F9C-4683-9A01-D361EE94380B}" destId="{7DE9A773-FA2B-40D0-B075-C154330C5C3D}" srcOrd="0" destOrd="0" presId="urn:microsoft.com/office/officeart/2005/8/layout/hList1"/>
    <dgm:cxn modelId="{E05DDFBD-536C-4945-B502-3B32B26D3247}" srcId="{BED82FD7-0532-407B-8FA1-516EAC504708}" destId="{CCB8C0E3-A897-4C7C-A1B5-AE0E5E5F2C1B}" srcOrd="0" destOrd="0" parTransId="{2D777E88-A791-40CC-B790-097FBF509044}" sibTransId="{E655B7F3-9D9F-43BE-B3B4-E2E59A3A2578}"/>
    <dgm:cxn modelId="{F687B98A-3434-49B4-99C5-8E5D9B9AC838}" type="presOf" srcId="{26461F45-47E5-426B-BE6F-D3973C4AE845}" destId="{6472C664-AB32-4868-8D41-988B09D59F08}" srcOrd="0" destOrd="0" presId="urn:microsoft.com/office/officeart/2005/8/layout/hList1"/>
    <dgm:cxn modelId="{68EEEFCD-3577-4774-A0AC-B14D4F8D0D73}" type="presOf" srcId="{38321CE8-83EE-47B2-A108-9B4126D4601B}" destId="{A33F8B3D-6C33-49F4-8154-1F7D65663D74}" srcOrd="0" destOrd="0" presId="urn:microsoft.com/office/officeart/2005/8/layout/hList1"/>
    <dgm:cxn modelId="{EF6B98CC-9E5F-40D0-A726-9814270FA246}" type="presOf" srcId="{20FBD513-E7E5-4004-B6BE-292C6331F030}" destId="{24EFBC86-7233-4B73-81A4-BD0CBF26CF9E}" srcOrd="0" destOrd="1" presId="urn:microsoft.com/office/officeart/2005/8/layout/hList1"/>
    <dgm:cxn modelId="{F8C31C87-BA3C-4B2D-833B-FC50AEE84BBE}" srcId="{DF977306-B46D-4F79-80B8-375DC2E9ECEE}" destId="{DA365898-F920-4A73-BA97-E3862C024588}" srcOrd="1" destOrd="0" parTransId="{83DA0CCA-DB82-49B3-B886-A6C1F41BFFF1}" sibTransId="{7A61F70A-7721-4442-BCD5-F3BD352678D3}"/>
    <dgm:cxn modelId="{1FCD236D-A284-49F1-A2A7-C4887BD0FDF2}" srcId="{6F81EFC2-9591-4EE1-AF6A-929C2C1E72BF}" destId="{8230C578-78F8-4F98-A55F-D3B7CE4FBBCB}" srcOrd="2" destOrd="0" parTransId="{2C8E3C98-7344-4F2C-8E40-59E99D53B24F}" sibTransId="{075F13F9-F073-47DB-87FD-6C7F9531BC6E}"/>
    <dgm:cxn modelId="{462DCECE-DCE1-4B7C-97FE-384326149C9B}" srcId="{6F81EFC2-9591-4EE1-AF6A-929C2C1E72BF}" destId="{45FDEF43-9E9C-4A61-AC66-AF2F76CBA91E}" srcOrd="4" destOrd="0" parTransId="{AC42BED7-2ED4-40A4-8DFA-57867FAA3937}" sibTransId="{D1E05246-DEAD-4AB3-91D4-7F1A61DFE04C}"/>
    <dgm:cxn modelId="{FF347E8C-9886-453E-A9BD-A454D457A67B}" srcId="{BED82FD7-0532-407B-8FA1-516EAC504708}" destId="{49A982E0-1848-481A-BD36-967B76771252}" srcOrd="1" destOrd="0" parTransId="{9BEF327C-662D-4F98-82F2-54BB9C8192F1}" sibTransId="{B69CA3DC-0BBA-4901-8CEB-9FCFBD03FD52}"/>
    <dgm:cxn modelId="{BD868012-633A-4E92-B035-41ACE0B3AA43}" srcId="{6F81EFC2-9591-4EE1-AF6A-929C2C1E72BF}" destId="{20FBD513-E7E5-4004-B6BE-292C6331F030}" srcOrd="1" destOrd="0" parTransId="{67057E31-C711-475A-9B55-961DDE352AF5}" sibTransId="{4F0CAFC0-3158-4027-A2D3-2AE5C41D9CAC}"/>
    <dgm:cxn modelId="{9545F964-5DED-4A31-9BB5-BE2A9E298ADB}" srcId="{4946195D-5F09-43ED-8928-C45490549926}" destId="{DF977306-B46D-4F79-80B8-375DC2E9ECEE}" srcOrd="3" destOrd="0" parTransId="{A1294E89-8441-470F-8753-9AFFB7F675FC}" sibTransId="{F88474C0-16DF-4A17-AF4C-CF46FE979BEF}"/>
    <dgm:cxn modelId="{3286AFF0-BA29-4F68-AECB-B38E5F84080C}" type="presOf" srcId="{6F81EFC2-9591-4EE1-AF6A-929C2C1E72BF}" destId="{EDE8E491-2D67-4A82-83CA-0BBF5F91CB40}" srcOrd="0" destOrd="0" presId="urn:microsoft.com/office/officeart/2005/8/layout/hList1"/>
    <dgm:cxn modelId="{A6D324FC-770F-4BED-94DF-811CD5F58C13}" srcId="{9AE64416-0F1B-4013-AAF1-8DDC060746D7}" destId="{3A7A7931-FE76-4D0D-B281-32CC88C722EE}" srcOrd="1" destOrd="0" parTransId="{35F033F4-CC22-41ED-9260-F72CC4C81AF1}" sibTransId="{55FE1B7F-CA37-41BE-B5E8-8A7F18E9247B}"/>
    <dgm:cxn modelId="{F5F565E4-9882-4C30-9F4B-AC5547A3DAFB}" type="presOf" srcId="{9AE64416-0F1B-4013-AAF1-8DDC060746D7}" destId="{EF170E41-391C-4E28-8D93-2FE8D7B2BB10}" srcOrd="0" destOrd="0" presId="urn:microsoft.com/office/officeart/2005/8/layout/hList1"/>
    <dgm:cxn modelId="{CA8A0CC7-767B-4301-8B75-D9C1479B7A2F}" srcId="{DF977306-B46D-4F79-80B8-375DC2E9ECEE}" destId="{26461F45-47E5-426B-BE6F-D3973C4AE845}" srcOrd="0" destOrd="0" parTransId="{024CD1D5-9A07-4B13-B486-118F589C7A24}" sibTransId="{520758F8-A9DE-49CE-8FB5-EE140492D837}"/>
    <dgm:cxn modelId="{52ECB299-C2D9-452C-B55B-42B8DFC421D8}" type="presOf" srcId="{EC385E21-3ED8-4E9D-8018-926E52154043}" destId="{24EFBC86-7233-4B73-81A4-BD0CBF26CF9E}" srcOrd="0" destOrd="3" presId="urn:microsoft.com/office/officeart/2005/8/layout/hList1"/>
    <dgm:cxn modelId="{8B8BBD4C-D5B1-4619-A742-D330A0E1D947}" type="presOf" srcId="{49A982E0-1848-481A-BD36-967B76771252}" destId="{51EA51BF-067A-4B46-A89D-59C53F405B34}" srcOrd="0" destOrd="1" presId="urn:microsoft.com/office/officeart/2005/8/layout/hList1"/>
    <dgm:cxn modelId="{2F67996E-D50D-41F3-991F-02011F0FC607}" srcId="{4946195D-5F09-43ED-8928-C45490549926}" destId="{9AE64416-0F1B-4013-AAF1-8DDC060746D7}" srcOrd="4" destOrd="0" parTransId="{865EA1E6-683E-40D2-B578-AD8C63DB45E6}" sibTransId="{491C8AFF-49E1-41E1-8A86-B18AE8F5D468}"/>
    <dgm:cxn modelId="{2E7AE2EF-7255-4914-9BAD-983BC299AB51}" type="presOf" srcId="{8230C578-78F8-4F98-A55F-D3B7CE4FBBCB}" destId="{24EFBC86-7233-4B73-81A4-BD0CBF26CF9E}" srcOrd="0" destOrd="2" presId="urn:microsoft.com/office/officeart/2005/8/layout/hList1"/>
    <dgm:cxn modelId="{1FBD1DF5-56A5-4433-BE7D-D61167528987}" type="presParOf" srcId="{90E3CD84-FAD9-463C-9E96-0BEF311BF202}" destId="{CDF5067F-7B0B-4449-B3FE-7E0B9EB6F662}" srcOrd="0" destOrd="0" presId="urn:microsoft.com/office/officeart/2005/8/layout/hList1"/>
    <dgm:cxn modelId="{8C4FC4BA-93D2-46D6-97D0-4F14AD762E7A}" type="presParOf" srcId="{CDF5067F-7B0B-4449-B3FE-7E0B9EB6F662}" destId="{EDE8E491-2D67-4A82-83CA-0BBF5F91CB40}" srcOrd="0" destOrd="0" presId="urn:microsoft.com/office/officeart/2005/8/layout/hList1"/>
    <dgm:cxn modelId="{FD768BE4-8159-4E35-9CC6-EE3D3FF6BBA6}" type="presParOf" srcId="{CDF5067F-7B0B-4449-B3FE-7E0B9EB6F662}" destId="{24EFBC86-7233-4B73-81A4-BD0CBF26CF9E}" srcOrd="1" destOrd="0" presId="urn:microsoft.com/office/officeart/2005/8/layout/hList1"/>
    <dgm:cxn modelId="{200C72CA-CA14-4F58-B7AA-C1E249F02B7F}" type="presParOf" srcId="{90E3CD84-FAD9-463C-9E96-0BEF311BF202}" destId="{93C4E799-8D27-4CDB-83A5-B9BC8678214A}" srcOrd="1" destOrd="0" presId="urn:microsoft.com/office/officeart/2005/8/layout/hList1"/>
    <dgm:cxn modelId="{A389A0B0-3212-4C7F-AB84-788F8808D335}" type="presParOf" srcId="{90E3CD84-FAD9-463C-9E96-0BEF311BF202}" destId="{AF8299AA-5BE8-436A-AD60-DFB42EDFC942}" srcOrd="2" destOrd="0" presId="urn:microsoft.com/office/officeart/2005/8/layout/hList1"/>
    <dgm:cxn modelId="{A88294E4-4B55-4193-AA92-6AD21CB0ACE8}" type="presParOf" srcId="{AF8299AA-5BE8-436A-AD60-DFB42EDFC942}" destId="{F740ACE2-3999-4CC1-9EAF-6D8D02595584}" srcOrd="0" destOrd="0" presId="urn:microsoft.com/office/officeart/2005/8/layout/hList1"/>
    <dgm:cxn modelId="{97C298F2-0289-4706-A876-8F9AA9EE1B9E}" type="presParOf" srcId="{AF8299AA-5BE8-436A-AD60-DFB42EDFC942}" destId="{51EA51BF-067A-4B46-A89D-59C53F405B34}" srcOrd="1" destOrd="0" presId="urn:microsoft.com/office/officeart/2005/8/layout/hList1"/>
    <dgm:cxn modelId="{6E736D75-5FF8-45FB-9486-03E27E4FC939}" type="presParOf" srcId="{90E3CD84-FAD9-463C-9E96-0BEF311BF202}" destId="{32CF3511-4DE5-4920-AF99-96D71131D1A8}" srcOrd="3" destOrd="0" presId="urn:microsoft.com/office/officeart/2005/8/layout/hList1"/>
    <dgm:cxn modelId="{05EC88C2-C97C-4C55-9F19-8F81EA9061D2}" type="presParOf" srcId="{90E3CD84-FAD9-463C-9E96-0BEF311BF202}" destId="{DC1B1D13-F232-4723-AD4F-8CC24366E90F}" srcOrd="4" destOrd="0" presId="urn:microsoft.com/office/officeart/2005/8/layout/hList1"/>
    <dgm:cxn modelId="{A367EC78-3A6A-49B9-9451-CEC29C9758BB}" type="presParOf" srcId="{DC1B1D13-F232-4723-AD4F-8CC24366E90F}" destId="{7DE9A773-FA2B-40D0-B075-C154330C5C3D}" srcOrd="0" destOrd="0" presId="urn:microsoft.com/office/officeart/2005/8/layout/hList1"/>
    <dgm:cxn modelId="{E87F6BAD-0FBD-4748-91B3-EE7592F98E71}" type="presParOf" srcId="{DC1B1D13-F232-4723-AD4F-8CC24366E90F}" destId="{E6A5F1BC-FC73-4350-8254-650B59A23444}" srcOrd="1" destOrd="0" presId="urn:microsoft.com/office/officeart/2005/8/layout/hList1"/>
    <dgm:cxn modelId="{44CFB0FB-94D7-42F2-9AD3-6F15BF635148}" type="presParOf" srcId="{90E3CD84-FAD9-463C-9E96-0BEF311BF202}" destId="{F29B5BF3-04B6-491D-A6BE-BA72CD667317}" srcOrd="5" destOrd="0" presId="urn:microsoft.com/office/officeart/2005/8/layout/hList1"/>
    <dgm:cxn modelId="{AC2C8408-DC04-4847-BC99-E6872404E40B}" type="presParOf" srcId="{90E3CD84-FAD9-463C-9E96-0BEF311BF202}" destId="{ADAACDAA-72C3-45A6-BE2E-324D88D233DA}" srcOrd="6" destOrd="0" presId="urn:microsoft.com/office/officeart/2005/8/layout/hList1"/>
    <dgm:cxn modelId="{8D0F534A-9584-4AC3-B0BB-F87391672844}" type="presParOf" srcId="{ADAACDAA-72C3-45A6-BE2E-324D88D233DA}" destId="{8B68B29C-9C5B-4C72-9450-99E1ABFE866C}" srcOrd="0" destOrd="0" presId="urn:microsoft.com/office/officeart/2005/8/layout/hList1"/>
    <dgm:cxn modelId="{42DB600A-C031-476B-8E62-DDF2D220B9B5}" type="presParOf" srcId="{ADAACDAA-72C3-45A6-BE2E-324D88D233DA}" destId="{6472C664-AB32-4868-8D41-988B09D59F08}" srcOrd="1" destOrd="0" presId="urn:microsoft.com/office/officeart/2005/8/layout/hList1"/>
    <dgm:cxn modelId="{7E5586C9-B383-4984-95BC-0298B64C86B8}" type="presParOf" srcId="{90E3CD84-FAD9-463C-9E96-0BEF311BF202}" destId="{7DBB43F2-5923-4206-8EFE-BBCFF2E2FD5F}" srcOrd="7" destOrd="0" presId="urn:microsoft.com/office/officeart/2005/8/layout/hList1"/>
    <dgm:cxn modelId="{6BF1A3E3-37B6-4097-A054-0731A668F735}" type="presParOf" srcId="{90E3CD84-FAD9-463C-9E96-0BEF311BF202}" destId="{BF416AB3-8B39-47D8-A312-5B26A3FEAC6C}" srcOrd="8" destOrd="0" presId="urn:microsoft.com/office/officeart/2005/8/layout/hList1"/>
    <dgm:cxn modelId="{3EF39AF0-D919-4E5D-B256-E47291D7C7BF}" type="presParOf" srcId="{BF416AB3-8B39-47D8-A312-5B26A3FEAC6C}" destId="{EF170E41-391C-4E28-8D93-2FE8D7B2BB10}" srcOrd="0" destOrd="0" presId="urn:microsoft.com/office/officeart/2005/8/layout/hList1"/>
    <dgm:cxn modelId="{C9212EE7-840C-466D-82CD-3DCAEBD4A438}" type="presParOf" srcId="{BF416AB3-8B39-47D8-A312-5B26A3FEAC6C}" destId="{A33F8B3D-6C33-49F4-8154-1F7D65663D7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A59C89-9DDC-496E-A344-1761AD00DE7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DA3D93A-D352-4A1D-9EC9-A15A91DD1058}">
      <dgm:prSet phldrT="[Text]"/>
      <dgm:spPr/>
      <dgm:t>
        <a:bodyPr/>
        <a:lstStyle/>
        <a:p>
          <a:r>
            <a:rPr lang="en-US" dirty="0" smtClean="0"/>
            <a:t>February</a:t>
          </a:r>
          <a:endParaRPr lang="en-US" dirty="0"/>
        </a:p>
      </dgm:t>
    </dgm:pt>
    <dgm:pt modelId="{E2A4B1B5-5F26-43F8-8202-18F880DAF287}" type="parTrans" cxnId="{0C55E11E-D491-42CD-AAD6-130DEEA44855}">
      <dgm:prSet/>
      <dgm:spPr/>
      <dgm:t>
        <a:bodyPr/>
        <a:lstStyle/>
        <a:p>
          <a:endParaRPr lang="en-US"/>
        </a:p>
      </dgm:t>
    </dgm:pt>
    <dgm:pt modelId="{CC645B96-4C9C-424D-AA9A-9978E6BB0F2A}" type="sibTrans" cxnId="{0C55E11E-D491-42CD-AAD6-130DEEA44855}">
      <dgm:prSet/>
      <dgm:spPr/>
      <dgm:t>
        <a:bodyPr/>
        <a:lstStyle/>
        <a:p>
          <a:endParaRPr lang="en-US"/>
        </a:p>
      </dgm:t>
    </dgm:pt>
    <dgm:pt modelId="{1BB1E137-043C-4F8A-9967-5112789EE507}">
      <dgm:prSet phldrT="[Text]"/>
      <dgm:spPr/>
      <dgm:t>
        <a:bodyPr/>
        <a:lstStyle/>
        <a:p>
          <a:r>
            <a:rPr lang="en-US" dirty="0" smtClean="0"/>
            <a:t>NYS Testing</a:t>
          </a:r>
          <a:endParaRPr lang="en-US" dirty="0"/>
        </a:p>
      </dgm:t>
    </dgm:pt>
    <dgm:pt modelId="{D707C7F4-02DD-4166-BD7B-84834CF4D2D4}" type="parTrans" cxnId="{AE9F3187-C7E5-4670-AB83-C55E1775399B}">
      <dgm:prSet/>
      <dgm:spPr/>
      <dgm:t>
        <a:bodyPr/>
        <a:lstStyle/>
        <a:p>
          <a:endParaRPr lang="en-US"/>
        </a:p>
      </dgm:t>
    </dgm:pt>
    <dgm:pt modelId="{FF524FB4-4573-464C-9439-E5677D0814FF}" type="sibTrans" cxnId="{AE9F3187-C7E5-4670-AB83-C55E1775399B}">
      <dgm:prSet/>
      <dgm:spPr/>
      <dgm:t>
        <a:bodyPr/>
        <a:lstStyle/>
        <a:p>
          <a:endParaRPr lang="en-US"/>
        </a:p>
      </dgm:t>
    </dgm:pt>
    <dgm:pt modelId="{3224526F-6130-4BCD-B38A-4D85733BEB33}">
      <dgm:prSet phldrT="[Text]"/>
      <dgm:spPr/>
      <dgm:t>
        <a:bodyPr/>
        <a:lstStyle/>
        <a:p>
          <a:r>
            <a:rPr lang="en-US" dirty="0" smtClean="0"/>
            <a:t>Annual Reviews</a:t>
          </a:r>
          <a:endParaRPr lang="en-US" dirty="0"/>
        </a:p>
      </dgm:t>
    </dgm:pt>
    <dgm:pt modelId="{1B47DCAA-D725-417B-9FDB-9784A7EFA7F6}" type="parTrans" cxnId="{2A412086-E271-42A2-AED6-B6CD6E146702}">
      <dgm:prSet/>
      <dgm:spPr/>
      <dgm:t>
        <a:bodyPr/>
        <a:lstStyle/>
        <a:p>
          <a:endParaRPr lang="en-US"/>
        </a:p>
      </dgm:t>
    </dgm:pt>
    <dgm:pt modelId="{E1700EE2-B54A-4F79-B369-EB10585577F6}" type="sibTrans" cxnId="{2A412086-E271-42A2-AED6-B6CD6E146702}">
      <dgm:prSet/>
      <dgm:spPr/>
      <dgm:t>
        <a:bodyPr/>
        <a:lstStyle/>
        <a:p>
          <a:endParaRPr lang="en-US"/>
        </a:p>
      </dgm:t>
    </dgm:pt>
    <dgm:pt modelId="{6E00CB1B-E186-417A-B3A6-C5F998E18A05}">
      <dgm:prSet phldrT="[Text]"/>
      <dgm:spPr/>
      <dgm:t>
        <a:bodyPr/>
        <a:lstStyle/>
        <a:p>
          <a:r>
            <a:rPr lang="en-US" dirty="0" smtClean="0"/>
            <a:t>May</a:t>
          </a:r>
          <a:endParaRPr lang="en-US" dirty="0"/>
        </a:p>
      </dgm:t>
    </dgm:pt>
    <dgm:pt modelId="{636B9866-A531-4C12-A5CF-C680920D1B91}" type="parTrans" cxnId="{8C8F487B-AD20-48A8-88F6-A6E1B9218A5C}">
      <dgm:prSet/>
      <dgm:spPr/>
      <dgm:t>
        <a:bodyPr/>
        <a:lstStyle/>
        <a:p>
          <a:endParaRPr lang="en-US"/>
        </a:p>
      </dgm:t>
    </dgm:pt>
    <dgm:pt modelId="{93D432A1-AAEC-4AC1-9C7E-2F9FE446F079}" type="sibTrans" cxnId="{8C8F487B-AD20-48A8-88F6-A6E1B9218A5C}">
      <dgm:prSet/>
      <dgm:spPr/>
      <dgm:t>
        <a:bodyPr/>
        <a:lstStyle/>
        <a:p>
          <a:endParaRPr lang="en-US"/>
        </a:p>
      </dgm:t>
    </dgm:pt>
    <dgm:pt modelId="{123CCF08-CB7C-4D53-9D70-7437F86120BA}">
      <dgm:prSet phldrT="[Text]"/>
      <dgm:spPr/>
      <dgm:t>
        <a:bodyPr/>
        <a:lstStyle/>
        <a:p>
          <a:r>
            <a:rPr lang="en-US" dirty="0" smtClean="0"/>
            <a:t>Articulation</a:t>
          </a:r>
          <a:endParaRPr lang="en-US" dirty="0"/>
        </a:p>
      </dgm:t>
    </dgm:pt>
    <dgm:pt modelId="{FF572265-1E6F-47E9-8E8E-42DF9A6D2805}" type="parTrans" cxnId="{22FCA2AF-1C79-4D4E-9510-14A1F946A3FB}">
      <dgm:prSet/>
      <dgm:spPr/>
      <dgm:t>
        <a:bodyPr/>
        <a:lstStyle/>
        <a:p>
          <a:endParaRPr lang="en-US"/>
        </a:p>
      </dgm:t>
    </dgm:pt>
    <dgm:pt modelId="{7844CEC8-3399-4A55-A922-2162CB520F47}" type="sibTrans" cxnId="{22FCA2AF-1C79-4D4E-9510-14A1F946A3FB}">
      <dgm:prSet/>
      <dgm:spPr/>
      <dgm:t>
        <a:bodyPr/>
        <a:lstStyle/>
        <a:p>
          <a:endParaRPr lang="en-US"/>
        </a:p>
      </dgm:t>
    </dgm:pt>
    <dgm:pt modelId="{F2D7E966-590F-40D8-B96C-A6EB9BDD976F}">
      <dgm:prSet phldrT="[Text]"/>
      <dgm:spPr/>
      <dgm:t>
        <a:bodyPr/>
        <a:lstStyle/>
        <a:p>
          <a:r>
            <a:rPr lang="en-US" dirty="0" smtClean="0"/>
            <a:t>NYS Testing</a:t>
          </a:r>
          <a:endParaRPr lang="en-US" dirty="0"/>
        </a:p>
      </dgm:t>
    </dgm:pt>
    <dgm:pt modelId="{3EA598FC-8B2B-4570-BDDC-ACBB12A78ED6}" type="parTrans" cxnId="{D19558E2-32A7-4E75-A67C-0EDEB6DE27AC}">
      <dgm:prSet/>
      <dgm:spPr/>
      <dgm:t>
        <a:bodyPr/>
        <a:lstStyle/>
        <a:p>
          <a:endParaRPr lang="en-US"/>
        </a:p>
      </dgm:t>
    </dgm:pt>
    <dgm:pt modelId="{C22FD27A-4CD8-4180-85F4-D0EDD7485D1F}" type="sibTrans" cxnId="{D19558E2-32A7-4E75-A67C-0EDEB6DE27AC}">
      <dgm:prSet/>
      <dgm:spPr/>
      <dgm:t>
        <a:bodyPr/>
        <a:lstStyle/>
        <a:p>
          <a:endParaRPr lang="en-US"/>
        </a:p>
      </dgm:t>
    </dgm:pt>
    <dgm:pt modelId="{A54F9F50-1CEE-4CDE-8380-17EFE4EF02CB}">
      <dgm:prSet phldrT="[Text]"/>
      <dgm:spPr/>
      <dgm:t>
        <a:bodyPr/>
        <a:lstStyle/>
        <a:p>
          <a:r>
            <a:rPr lang="en-US" dirty="0" smtClean="0"/>
            <a:t>June</a:t>
          </a:r>
          <a:endParaRPr lang="en-US" dirty="0"/>
        </a:p>
      </dgm:t>
    </dgm:pt>
    <dgm:pt modelId="{FBF4A212-E8D0-4F84-A24A-1DC9C8825170}" type="parTrans" cxnId="{C4CDCA8D-8CAD-458A-ADDA-4A2EB8C638D1}">
      <dgm:prSet/>
      <dgm:spPr/>
      <dgm:t>
        <a:bodyPr/>
        <a:lstStyle/>
        <a:p>
          <a:endParaRPr lang="en-US"/>
        </a:p>
      </dgm:t>
    </dgm:pt>
    <dgm:pt modelId="{09D62786-3516-446F-8EBF-150DD353B75B}" type="sibTrans" cxnId="{C4CDCA8D-8CAD-458A-ADDA-4A2EB8C638D1}">
      <dgm:prSet/>
      <dgm:spPr/>
      <dgm:t>
        <a:bodyPr/>
        <a:lstStyle/>
        <a:p>
          <a:endParaRPr lang="en-US"/>
        </a:p>
      </dgm:t>
    </dgm:pt>
    <dgm:pt modelId="{830C47B3-E362-4D99-9A90-D5F4960C3E93}">
      <dgm:prSet phldrT="[Text]"/>
      <dgm:spPr/>
      <dgm:t>
        <a:bodyPr/>
        <a:lstStyle/>
        <a:p>
          <a:r>
            <a:rPr lang="en-US" dirty="0" smtClean="0"/>
            <a:t>High School 101</a:t>
          </a:r>
          <a:endParaRPr lang="en-US" dirty="0"/>
        </a:p>
      </dgm:t>
    </dgm:pt>
    <dgm:pt modelId="{30BAEBEF-84D1-4F8B-B6B1-82B6D07E85CA}" type="parTrans" cxnId="{7FF32D51-FEF6-4B9C-B0F4-48E15C4A63B9}">
      <dgm:prSet/>
      <dgm:spPr/>
      <dgm:t>
        <a:bodyPr/>
        <a:lstStyle/>
        <a:p>
          <a:endParaRPr lang="en-US"/>
        </a:p>
      </dgm:t>
    </dgm:pt>
    <dgm:pt modelId="{C147E91E-B642-4AF8-83ED-CFB53D3A3FAC}" type="sibTrans" cxnId="{7FF32D51-FEF6-4B9C-B0F4-48E15C4A63B9}">
      <dgm:prSet/>
      <dgm:spPr/>
      <dgm:t>
        <a:bodyPr/>
        <a:lstStyle/>
        <a:p>
          <a:endParaRPr lang="en-US"/>
        </a:p>
      </dgm:t>
    </dgm:pt>
    <dgm:pt modelId="{A69D7733-31DC-4B25-A2D7-1DCF16165BE9}">
      <dgm:prSet phldrT="[Text]"/>
      <dgm:spPr/>
      <dgm:t>
        <a:bodyPr/>
        <a:lstStyle/>
        <a:p>
          <a:r>
            <a:rPr lang="en-US" dirty="0" smtClean="0"/>
            <a:t>Articulation</a:t>
          </a:r>
          <a:endParaRPr lang="en-US" dirty="0"/>
        </a:p>
      </dgm:t>
    </dgm:pt>
    <dgm:pt modelId="{0DD4B265-B56E-4E55-B7BA-8738B8A82F29}" type="parTrans" cxnId="{2DC2E528-FA9B-4302-9810-CDF3F1329C44}">
      <dgm:prSet/>
      <dgm:spPr/>
      <dgm:t>
        <a:bodyPr/>
        <a:lstStyle/>
        <a:p>
          <a:endParaRPr lang="en-US"/>
        </a:p>
      </dgm:t>
    </dgm:pt>
    <dgm:pt modelId="{8165968D-A2F2-416B-9D8B-1EF825FCB7A8}" type="sibTrans" cxnId="{2DC2E528-FA9B-4302-9810-CDF3F1329C44}">
      <dgm:prSet/>
      <dgm:spPr/>
      <dgm:t>
        <a:bodyPr/>
        <a:lstStyle/>
        <a:p>
          <a:endParaRPr lang="en-US"/>
        </a:p>
      </dgm:t>
    </dgm:pt>
    <dgm:pt modelId="{D3D4F7DC-6FFE-4CBC-91BE-07F6078B9212}">
      <dgm:prSet phldrT="[Text]"/>
      <dgm:spPr/>
      <dgm:t>
        <a:bodyPr/>
        <a:lstStyle/>
        <a:p>
          <a:r>
            <a:rPr lang="en-US" dirty="0" smtClean="0"/>
            <a:t>April</a:t>
          </a:r>
          <a:endParaRPr lang="en-US" dirty="0"/>
        </a:p>
      </dgm:t>
    </dgm:pt>
    <dgm:pt modelId="{BE06738A-13E4-4349-BAF4-11D7227937E1}" type="parTrans" cxnId="{966C1CCA-7D1C-4C18-A35D-F4BB608C419D}">
      <dgm:prSet/>
      <dgm:spPr/>
      <dgm:t>
        <a:bodyPr/>
        <a:lstStyle/>
        <a:p>
          <a:endParaRPr lang="en-US"/>
        </a:p>
      </dgm:t>
    </dgm:pt>
    <dgm:pt modelId="{D05B605D-180C-446E-B702-898F71F2C509}" type="sibTrans" cxnId="{966C1CCA-7D1C-4C18-A35D-F4BB608C419D}">
      <dgm:prSet/>
      <dgm:spPr/>
      <dgm:t>
        <a:bodyPr/>
        <a:lstStyle/>
        <a:p>
          <a:endParaRPr lang="en-US"/>
        </a:p>
      </dgm:t>
    </dgm:pt>
    <dgm:pt modelId="{E3933245-809F-44C9-85CE-D3265C85B898}">
      <dgm:prSet phldrT="[Text]"/>
      <dgm:spPr/>
      <dgm:t>
        <a:bodyPr/>
        <a:lstStyle/>
        <a:p>
          <a:r>
            <a:rPr lang="en-US" dirty="0" smtClean="0"/>
            <a:t>March</a:t>
          </a:r>
          <a:endParaRPr lang="en-US" dirty="0"/>
        </a:p>
      </dgm:t>
    </dgm:pt>
    <dgm:pt modelId="{E30DCB17-3191-4849-9D60-2F1F16145A69}" type="parTrans" cxnId="{AD8E017B-DF20-4C46-B3E1-AFEB1DF60A7E}">
      <dgm:prSet/>
      <dgm:spPr/>
      <dgm:t>
        <a:bodyPr/>
        <a:lstStyle/>
        <a:p>
          <a:endParaRPr lang="en-US"/>
        </a:p>
      </dgm:t>
    </dgm:pt>
    <dgm:pt modelId="{79993ABF-267A-41CA-BA50-358B7BD20B8B}" type="sibTrans" cxnId="{AD8E017B-DF20-4C46-B3E1-AFEB1DF60A7E}">
      <dgm:prSet/>
      <dgm:spPr/>
      <dgm:t>
        <a:bodyPr/>
        <a:lstStyle/>
        <a:p>
          <a:endParaRPr lang="en-US"/>
        </a:p>
      </dgm:t>
    </dgm:pt>
    <dgm:pt modelId="{B7C413D9-A649-49FC-8599-E315C3CC2DE8}">
      <dgm:prSet phldrT="[Text]"/>
      <dgm:spPr/>
      <dgm:t>
        <a:bodyPr/>
        <a:lstStyle/>
        <a:p>
          <a:r>
            <a:rPr lang="en-US" dirty="0" smtClean="0"/>
            <a:t>Parent/Teacher Conferences</a:t>
          </a:r>
          <a:endParaRPr lang="en-US" dirty="0"/>
        </a:p>
      </dgm:t>
    </dgm:pt>
    <dgm:pt modelId="{FABDD367-E9D2-4BFA-9AE0-ECEC123CA469}" type="parTrans" cxnId="{88F35C95-348B-4795-BC42-D415540C653A}">
      <dgm:prSet/>
      <dgm:spPr/>
      <dgm:t>
        <a:bodyPr/>
        <a:lstStyle/>
        <a:p>
          <a:endParaRPr lang="en-US"/>
        </a:p>
      </dgm:t>
    </dgm:pt>
    <dgm:pt modelId="{20D7485D-07CB-4EB7-971C-D3B30F8CB093}" type="sibTrans" cxnId="{88F35C95-348B-4795-BC42-D415540C653A}">
      <dgm:prSet/>
      <dgm:spPr/>
      <dgm:t>
        <a:bodyPr/>
        <a:lstStyle/>
        <a:p>
          <a:endParaRPr lang="en-US"/>
        </a:p>
      </dgm:t>
    </dgm:pt>
    <dgm:pt modelId="{D8303B08-96A2-4397-AEEB-40A0A0C493CA}">
      <dgm:prSet phldrT="[Text]"/>
      <dgm:spPr/>
      <dgm:t>
        <a:bodyPr/>
        <a:lstStyle/>
        <a:p>
          <a:r>
            <a:rPr lang="en-US" dirty="0" smtClean="0"/>
            <a:t>National School Counseling Week</a:t>
          </a:r>
          <a:endParaRPr lang="en-US" dirty="0"/>
        </a:p>
      </dgm:t>
    </dgm:pt>
    <dgm:pt modelId="{7A36455E-40F4-41E6-9523-77015A1914EA}" type="parTrans" cxnId="{6018756B-0714-49F9-BD8C-A47C8FB3054E}">
      <dgm:prSet/>
      <dgm:spPr/>
      <dgm:t>
        <a:bodyPr/>
        <a:lstStyle/>
        <a:p>
          <a:endParaRPr lang="en-US"/>
        </a:p>
      </dgm:t>
    </dgm:pt>
    <dgm:pt modelId="{63EDEF10-7E49-4768-8283-F7EEAAF19C9D}" type="sibTrans" cxnId="{6018756B-0714-49F9-BD8C-A47C8FB3054E}">
      <dgm:prSet/>
      <dgm:spPr/>
      <dgm:t>
        <a:bodyPr/>
        <a:lstStyle/>
        <a:p>
          <a:endParaRPr lang="en-US"/>
        </a:p>
      </dgm:t>
    </dgm:pt>
    <dgm:pt modelId="{0108F0DF-213E-4A11-BB53-C91C1F4406A1}">
      <dgm:prSet phldrT="[Text]"/>
      <dgm:spPr/>
      <dgm:t>
        <a:bodyPr/>
        <a:lstStyle/>
        <a:p>
          <a:r>
            <a:rPr lang="en-US" dirty="0" smtClean="0"/>
            <a:t>High School 101</a:t>
          </a:r>
          <a:endParaRPr lang="en-US" dirty="0"/>
        </a:p>
      </dgm:t>
    </dgm:pt>
    <dgm:pt modelId="{1702E6CA-9FD9-48B2-87C8-ECE024466243}" type="parTrans" cxnId="{055E5591-2171-4BD9-8F55-44A9C20D0D94}">
      <dgm:prSet/>
      <dgm:spPr/>
      <dgm:t>
        <a:bodyPr/>
        <a:lstStyle/>
        <a:p>
          <a:endParaRPr lang="en-US"/>
        </a:p>
      </dgm:t>
    </dgm:pt>
    <dgm:pt modelId="{33033503-4245-4ADF-95C6-3F9EA1FA483D}" type="sibTrans" cxnId="{055E5591-2171-4BD9-8F55-44A9C20D0D94}">
      <dgm:prSet/>
      <dgm:spPr/>
      <dgm:t>
        <a:bodyPr/>
        <a:lstStyle/>
        <a:p>
          <a:endParaRPr lang="en-US"/>
        </a:p>
      </dgm:t>
    </dgm:pt>
    <dgm:pt modelId="{5635AA5D-325E-4A37-820A-2DF4087BBAEC}">
      <dgm:prSet phldrT="[Text]"/>
      <dgm:spPr/>
      <dgm:t>
        <a:bodyPr/>
        <a:lstStyle/>
        <a:p>
          <a:r>
            <a:rPr lang="en-US" dirty="0" smtClean="0"/>
            <a:t>NYS Testing</a:t>
          </a:r>
          <a:endParaRPr lang="en-US" dirty="0"/>
        </a:p>
      </dgm:t>
    </dgm:pt>
    <dgm:pt modelId="{1939434D-B6E9-4620-83A3-233CF12BA9B0}" type="parTrans" cxnId="{705D7344-EAEB-4978-AC26-035EB91D06CF}">
      <dgm:prSet/>
      <dgm:spPr/>
      <dgm:t>
        <a:bodyPr/>
        <a:lstStyle/>
        <a:p>
          <a:endParaRPr lang="en-US"/>
        </a:p>
      </dgm:t>
    </dgm:pt>
    <dgm:pt modelId="{B2274817-6117-4D17-B595-3C2F6783C12E}" type="sibTrans" cxnId="{705D7344-EAEB-4978-AC26-035EB91D06CF}">
      <dgm:prSet/>
      <dgm:spPr/>
      <dgm:t>
        <a:bodyPr/>
        <a:lstStyle/>
        <a:p>
          <a:endParaRPr lang="en-US"/>
        </a:p>
      </dgm:t>
    </dgm:pt>
    <dgm:pt modelId="{729F70AC-A611-438E-A566-462033B9472D}">
      <dgm:prSet phldrT="[Text]"/>
      <dgm:spPr/>
      <dgm:t>
        <a:bodyPr/>
        <a:lstStyle/>
        <a:p>
          <a:r>
            <a:rPr lang="en-US" dirty="0" smtClean="0"/>
            <a:t>PRIDE Awards</a:t>
          </a:r>
          <a:endParaRPr lang="en-US" dirty="0"/>
        </a:p>
      </dgm:t>
    </dgm:pt>
    <dgm:pt modelId="{B6FFF211-4CF9-4F17-B4A3-72D097079FDA}" type="parTrans" cxnId="{AABDCA3D-18D1-46ED-90BF-262D389C8DFA}">
      <dgm:prSet/>
      <dgm:spPr/>
      <dgm:t>
        <a:bodyPr/>
        <a:lstStyle/>
        <a:p>
          <a:endParaRPr lang="en-US"/>
        </a:p>
      </dgm:t>
    </dgm:pt>
    <dgm:pt modelId="{F19F2937-73EB-4112-92EF-E3F13E86C90F}" type="sibTrans" cxnId="{AABDCA3D-18D1-46ED-90BF-262D389C8DFA}">
      <dgm:prSet/>
      <dgm:spPr/>
      <dgm:t>
        <a:bodyPr/>
        <a:lstStyle/>
        <a:p>
          <a:endParaRPr lang="en-US"/>
        </a:p>
      </dgm:t>
    </dgm:pt>
    <dgm:pt modelId="{D1682D81-50F5-412D-AC48-F2F81D90975D}">
      <dgm:prSet phldrT="[Text]"/>
      <dgm:spPr/>
      <dgm:t>
        <a:bodyPr/>
        <a:lstStyle/>
        <a:p>
          <a:r>
            <a:rPr lang="en-US" dirty="0" smtClean="0"/>
            <a:t>Annual Reviews</a:t>
          </a:r>
          <a:endParaRPr lang="en-US" dirty="0"/>
        </a:p>
      </dgm:t>
    </dgm:pt>
    <dgm:pt modelId="{1591B753-86DD-4B2A-A53C-9A34869A0F3C}" type="parTrans" cxnId="{25F20B45-2096-4C7A-9033-FFEC1B7369D5}">
      <dgm:prSet/>
      <dgm:spPr/>
      <dgm:t>
        <a:bodyPr/>
        <a:lstStyle/>
        <a:p>
          <a:endParaRPr lang="en-US"/>
        </a:p>
      </dgm:t>
    </dgm:pt>
    <dgm:pt modelId="{2CF1BF26-6E00-4D03-9F09-ED8A73FCB1F1}" type="sibTrans" cxnId="{25F20B45-2096-4C7A-9033-FFEC1B7369D5}">
      <dgm:prSet/>
      <dgm:spPr/>
      <dgm:t>
        <a:bodyPr/>
        <a:lstStyle/>
        <a:p>
          <a:endParaRPr lang="en-US"/>
        </a:p>
      </dgm:t>
    </dgm:pt>
    <dgm:pt modelId="{E27D3364-FAAD-4AF6-9128-336B3EFBDB22}">
      <dgm:prSet phldrT="[Text]"/>
      <dgm:spPr/>
      <dgm:t>
        <a:bodyPr/>
        <a:lstStyle/>
        <a:p>
          <a:r>
            <a:rPr lang="en-US" dirty="0" smtClean="0"/>
            <a:t>Annual Reviews</a:t>
          </a:r>
          <a:endParaRPr lang="en-US" dirty="0"/>
        </a:p>
      </dgm:t>
    </dgm:pt>
    <dgm:pt modelId="{880A6F3A-CF1D-436C-92C8-9D9165CAE697}" type="parTrans" cxnId="{D0258837-6DBD-4E5A-8102-927C8F3CCD4E}">
      <dgm:prSet/>
      <dgm:spPr/>
      <dgm:t>
        <a:bodyPr/>
        <a:lstStyle/>
        <a:p>
          <a:endParaRPr lang="en-US"/>
        </a:p>
      </dgm:t>
    </dgm:pt>
    <dgm:pt modelId="{70E6BE71-FE75-44A7-AAA0-04DABC32EB9C}" type="sibTrans" cxnId="{D0258837-6DBD-4E5A-8102-927C8F3CCD4E}">
      <dgm:prSet/>
      <dgm:spPr/>
      <dgm:t>
        <a:bodyPr/>
        <a:lstStyle/>
        <a:p>
          <a:endParaRPr lang="en-US"/>
        </a:p>
      </dgm:t>
    </dgm:pt>
    <dgm:pt modelId="{7339E108-D028-45CC-861E-DE88CF9716D9}">
      <dgm:prSet phldrT="[Text]"/>
      <dgm:spPr/>
      <dgm:t>
        <a:bodyPr/>
        <a:lstStyle/>
        <a:p>
          <a:r>
            <a:rPr lang="en-US" dirty="0" smtClean="0"/>
            <a:t>Annual Reviews</a:t>
          </a:r>
          <a:endParaRPr lang="en-US" dirty="0"/>
        </a:p>
      </dgm:t>
    </dgm:pt>
    <dgm:pt modelId="{DAB26D6F-6550-48EB-96DF-F76320941E24}" type="parTrans" cxnId="{FA4E32D0-26BB-43CE-9E4B-6D1A8C4E7D07}">
      <dgm:prSet/>
      <dgm:spPr/>
      <dgm:t>
        <a:bodyPr/>
        <a:lstStyle/>
        <a:p>
          <a:endParaRPr lang="en-US"/>
        </a:p>
      </dgm:t>
    </dgm:pt>
    <dgm:pt modelId="{D3FB1419-717C-41B1-9D21-7275F0E96CA9}" type="sibTrans" cxnId="{FA4E32D0-26BB-43CE-9E4B-6D1A8C4E7D07}">
      <dgm:prSet/>
      <dgm:spPr/>
      <dgm:t>
        <a:bodyPr/>
        <a:lstStyle/>
        <a:p>
          <a:endParaRPr lang="en-US"/>
        </a:p>
      </dgm:t>
    </dgm:pt>
    <dgm:pt modelId="{FAC2A040-6212-4DCA-AB7D-EF85445E33CE}">
      <dgm:prSet phldrT="[Text]"/>
      <dgm:spPr/>
      <dgm:t>
        <a:bodyPr/>
        <a:lstStyle/>
        <a:p>
          <a:r>
            <a:rPr lang="en-US" dirty="0" smtClean="0"/>
            <a:t>Annual Reviews</a:t>
          </a:r>
          <a:endParaRPr lang="en-US" dirty="0"/>
        </a:p>
      </dgm:t>
    </dgm:pt>
    <dgm:pt modelId="{952A465C-E97B-461E-AE13-70C0B6CEB9BE}" type="parTrans" cxnId="{F7CF6965-2A86-4451-884B-CCC65E71E502}">
      <dgm:prSet/>
      <dgm:spPr/>
      <dgm:t>
        <a:bodyPr/>
        <a:lstStyle/>
        <a:p>
          <a:endParaRPr lang="en-US"/>
        </a:p>
      </dgm:t>
    </dgm:pt>
    <dgm:pt modelId="{79A4BB3F-C2CB-422B-9EF0-A55B2DD2CF50}" type="sibTrans" cxnId="{F7CF6965-2A86-4451-884B-CCC65E71E502}">
      <dgm:prSet/>
      <dgm:spPr/>
      <dgm:t>
        <a:bodyPr/>
        <a:lstStyle/>
        <a:p>
          <a:endParaRPr lang="en-US"/>
        </a:p>
      </dgm:t>
    </dgm:pt>
    <dgm:pt modelId="{E130DDFA-4A68-439B-AC35-2632EE9C6676}">
      <dgm:prSet phldrT="[Text]"/>
      <dgm:spPr/>
      <dgm:t>
        <a:bodyPr/>
        <a:lstStyle/>
        <a:p>
          <a:r>
            <a:rPr lang="en-US" dirty="0" smtClean="0"/>
            <a:t>5</a:t>
          </a:r>
          <a:r>
            <a:rPr lang="en-US" baseline="30000" dirty="0" smtClean="0"/>
            <a:t>th</a:t>
          </a:r>
          <a:r>
            <a:rPr lang="en-US" dirty="0" smtClean="0"/>
            <a:t> Grade Parent Transition Meeting</a:t>
          </a:r>
          <a:endParaRPr lang="en-US" dirty="0"/>
        </a:p>
      </dgm:t>
    </dgm:pt>
    <dgm:pt modelId="{EA691B00-EE24-4F79-A54C-FF2DD538D907}" type="parTrans" cxnId="{F8EE4B11-4EF2-4123-8076-BF1DD1278C68}">
      <dgm:prSet/>
      <dgm:spPr/>
      <dgm:t>
        <a:bodyPr/>
        <a:lstStyle/>
        <a:p>
          <a:endParaRPr lang="en-US"/>
        </a:p>
      </dgm:t>
    </dgm:pt>
    <dgm:pt modelId="{F22E1A91-C778-4D2E-A8D0-E5EC962648A3}" type="sibTrans" cxnId="{F8EE4B11-4EF2-4123-8076-BF1DD1278C68}">
      <dgm:prSet/>
      <dgm:spPr/>
      <dgm:t>
        <a:bodyPr/>
        <a:lstStyle/>
        <a:p>
          <a:endParaRPr lang="en-US"/>
        </a:p>
      </dgm:t>
    </dgm:pt>
    <dgm:pt modelId="{D5990D8D-4C29-45FB-B359-8D9F6D0EE5AC}">
      <dgm:prSet phldrT="[Text]"/>
      <dgm:spPr/>
      <dgm:t>
        <a:bodyPr/>
        <a:lstStyle/>
        <a:p>
          <a:r>
            <a:rPr lang="en-US" dirty="0" smtClean="0"/>
            <a:t>6</a:t>
          </a:r>
          <a:r>
            <a:rPr lang="en-US" baseline="30000" dirty="0" smtClean="0"/>
            <a:t>th</a:t>
          </a:r>
          <a:r>
            <a:rPr lang="en-US" dirty="0" smtClean="0"/>
            <a:t> &amp; 7</a:t>
          </a:r>
          <a:r>
            <a:rPr lang="en-US" baseline="30000" dirty="0" smtClean="0"/>
            <a:t>th</a:t>
          </a:r>
          <a:r>
            <a:rPr lang="en-US" dirty="0" smtClean="0"/>
            <a:t> Grade Parent Transition Meeting</a:t>
          </a:r>
          <a:endParaRPr lang="en-US" dirty="0"/>
        </a:p>
      </dgm:t>
    </dgm:pt>
    <dgm:pt modelId="{51077B94-0DD6-420E-AD05-BA0F7224AB8C}" type="parTrans" cxnId="{E4131842-86A7-4E09-8185-3B97C683AB91}">
      <dgm:prSet/>
      <dgm:spPr/>
      <dgm:t>
        <a:bodyPr/>
        <a:lstStyle/>
        <a:p>
          <a:endParaRPr lang="en-US"/>
        </a:p>
      </dgm:t>
    </dgm:pt>
    <dgm:pt modelId="{2D9A25E4-6E4A-4D21-B35B-3324EB32FE47}" type="sibTrans" cxnId="{E4131842-86A7-4E09-8185-3B97C683AB91}">
      <dgm:prSet/>
      <dgm:spPr/>
      <dgm:t>
        <a:bodyPr/>
        <a:lstStyle/>
        <a:p>
          <a:endParaRPr lang="en-US"/>
        </a:p>
      </dgm:t>
    </dgm:pt>
    <dgm:pt modelId="{CA521E32-E4A8-4AB8-8862-36B119EA2079}">
      <dgm:prSet phldrT="[Text]"/>
      <dgm:spPr/>
      <dgm:t>
        <a:bodyPr/>
        <a:lstStyle/>
        <a:p>
          <a:r>
            <a:rPr lang="en-US" dirty="0" smtClean="0"/>
            <a:t>Scheduling</a:t>
          </a:r>
          <a:endParaRPr lang="en-US" dirty="0"/>
        </a:p>
      </dgm:t>
    </dgm:pt>
    <dgm:pt modelId="{969FF179-9458-42E2-AE42-9F6BD650308A}" type="parTrans" cxnId="{F486DF19-32C8-4FB6-809C-137918147CE5}">
      <dgm:prSet/>
      <dgm:spPr/>
      <dgm:t>
        <a:bodyPr/>
        <a:lstStyle/>
        <a:p>
          <a:endParaRPr lang="en-US"/>
        </a:p>
      </dgm:t>
    </dgm:pt>
    <dgm:pt modelId="{661C5CBE-E522-462F-BD37-B1B6C4619DC6}" type="sibTrans" cxnId="{F486DF19-32C8-4FB6-809C-137918147CE5}">
      <dgm:prSet/>
      <dgm:spPr/>
      <dgm:t>
        <a:bodyPr/>
        <a:lstStyle/>
        <a:p>
          <a:endParaRPr lang="en-US"/>
        </a:p>
      </dgm:t>
    </dgm:pt>
    <dgm:pt modelId="{5B9894CC-8857-422E-A85F-9E6D3FD23488}">
      <dgm:prSet phldrT="[Text]"/>
      <dgm:spPr/>
      <dgm:t>
        <a:bodyPr/>
        <a:lstStyle/>
        <a:p>
          <a:r>
            <a:rPr lang="en-US" dirty="0" smtClean="0"/>
            <a:t>Scheduling</a:t>
          </a:r>
          <a:endParaRPr lang="en-US" dirty="0"/>
        </a:p>
      </dgm:t>
    </dgm:pt>
    <dgm:pt modelId="{5121E0EC-52BC-4A90-9E5C-2E364DDAB7CE}" type="parTrans" cxnId="{B218FF75-4D8C-426D-B0D5-9302D6D163A8}">
      <dgm:prSet/>
      <dgm:spPr/>
      <dgm:t>
        <a:bodyPr/>
        <a:lstStyle/>
        <a:p>
          <a:endParaRPr lang="en-US"/>
        </a:p>
      </dgm:t>
    </dgm:pt>
    <dgm:pt modelId="{F970B0F3-C41F-493F-B203-15DA4EB45019}" type="sibTrans" cxnId="{B218FF75-4D8C-426D-B0D5-9302D6D163A8}">
      <dgm:prSet/>
      <dgm:spPr/>
      <dgm:t>
        <a:bodyPr/>
        <a:lstStyle/>
        <a:p>
          <a:endParaRPr lang="en-US"/>
        </a:p>
      </dgm:t>
    </dgm:pt>
    <dgm:pt modelId="{E24AC9C3-EB49-4AD1-977B-C63371165590}">
      <dgm:prSet phldrT="[Text]"/>
      <dgm:spPr/>
      <dgm:t>
        <a:bodyPr/>
        <a:lstStyle/>
        <a:p>
          <a:r>
            <a:rPr lang="en-US" dirty="0" smtClean="0"/>
            <a:t>Scheduling</a:t>
          </a:r>
          <a:endParaRPr lang="en-US" dirty="0"/>
        </a:p>
      </dgm:t>
    </dgm:pt>
    <dgm:pt modelId="{BD789C12-4043-46C5-BE8B-69616C55DF89}" type="parTrans" cxnId="{4DBAE116-628E-4EA3-8639-7A56BBB18DDD}">
      <dgm:prSet/>
      <dgm:spPr/>
      <dgm:t>
        <a:bodyPr/>
        <a:lstStyle/>
        <a:p>
          <a:endParaRPr lang="en-US"/>
        </a:p>
      </dgm:t>
    </dgm:pt>
    <dgm:pt modelId="{48056E55-29A8-4059-B233-610A20F36742}" type="sibTrans" cxnId="{4DBAE116-628E-4EA3-8639-7A56BBB18DDD}">
      <dgm:prSet/>
      <dgm:spPr/>
      <dgm:t>
        <a:bodyPr/>
        <a:lstStyle/>
        <a:p>
          <a:endParaRPr lang="en-US"/>
        </a:p>
      </dgm:t>
    </dgm:pt>
    <dgm:pt modelId="{4CC1974F-C977-4F83-9843-3E37CB3DC8FF}">
      <dgm:prSet phldrT="[Text]"/>
      <dgm:spPr/>
      <dgm:t>
        <a:bodyPr/>
        <a:lstStyle/>
        <a:p>
          <a:r>
            <a:rPr lang="en-US" dirty="0" smtClean="0"/>
            <a:t>Scheduling</a:t>
          </a:r>
          <a:endParaRPr lang="en-US" dirty="0"/>
        </a:p>
      </dgm:t>
    </dgm:pt>
    <dgm:pt modelId="{E69E46CE-D043-4304-BF0F-57B41D05E084}" type="parTrans" cxnId="{4296A913-6A8A-4F7A-BA7D-BD5A108A7EDA}">
      <dgm:prSet/>
      <dgm:spPr/>
      <dgm:t>
        <a:bodyPr/>
        <a:lstStyle/>
        <a:p>
          <a:endParaRPr lang="en-US"/>
        </a:p>
      </dgm:t>
    </dgm:pt>
    <dgm:pt modelId="{504D7B21-8CFA-4F61-9CB9-F8B628C00AFD}" type="sibTrans" cxnId="{4296A913-6A8A-4F7A-BA7D-BD5A108A7EDA}">
      <dgm:prSet/>
      <dgm:spPr/>
      <dgm:t>
        <a:bodyPr/>
        <a:lstStyle/>
        <a:p>
          <a:endParaRPr lang="en-US"/>
        </a:p>
      </dgm:t>
    </dgm:pt>
    <dgm:pt modelId="{0BAD9FC5-23F6-4ABA-888B-C8C94A487169}">
      <dgm:prSet phldrT="[Text]"/>
      <dgm:spPr/>
      <dgm:t>
        <a:bodyPr/>
        <a:lstStyle/>
        <a:p>
          <a:r>
            <a:rPr lang="en-US" dirty="0" smtClean="0"/>
            <a:t>Career Exploration</a:t>
          </a:r>
          <a:endParaRPr lang="en-US" dirty="0"/>
        </a:p>
      </dgm:t>
    </dgm:pt>
    <dgm:pt modelId="{E3A7263C-B6B1-428E-9966-179A1A10AC2B}" type="parTrans" cxnId="{7F69EF84-B36D-4917-94A5-195FC20FD22D}">
      <dgm:prSet/>
      <dgm:spPr/>
      <dgm:t>
        <a:bodyPr/>
        <a:lstStyle/>
        <a:p>
          <a:endParaRPr lang="en-US"/>
        </a:p>
      </dgm:t>
    </dgm:pt>
    <dgm:pt modelId="{EC9B424B-99C1-4C22-AD00-82718A2E0DF3}" type="sibTrans" cxnId="{7F69EF84-B36D-4917-94A5-195FC20FD22D}">
      <dgm:prSet/>
      <dgm:spPr/>
      <dgm:t>
        <a:bodyPr/>
        <a:lstStyle/>
        <a:p>
          <a:endParaRPr lang="en-US"/>
        </a:p>
      </dgm:t>
    </dgm:pt>
    <dgm:pt modelId="{44B98332-316E-4945-A0A7-31F3EF25A283}">
      <dgm:prSet phldrT="[Text]"/>
      <dgm:spPr/>
      <dgm:t>
        <a:bodyPr/>
        <a:lstStyle/>
        <a:p>
          <a:r>
            <a:rPr lang="en-US" dirty="0" smtClean="0"/>
            <a:t>HS Scheduling Process Begins</a:t>
          </a:r>
          <a:endParaRPr lang="en-US" dirty="0"/>
        </a:p>
      </dgm:t>
    </dgm:pt>
    <dgm:pt modelId="{F45FA4F3-E515-4DD0-A33C-600E4E3EFB4A}" type="parTrans" cxnId="{2653DA3A-F6C9-45A9-B71F-5ABAA9560982}">
      <dgm:prSet/>
      <dgm:spPr/>
    </dgm:pt>
    <dgm:pt modelId="{3CDD1F89-97A7-48E5-B943-C497EAF9EDB9}" type="sibTrans" cxnId="{2653DA3A-F6C9-45A9-B71F-5ABAA9560982}">
      <dgm:prSet/>
      <dgm:spPr/>
    </dgm:pt>
    <dgm:pt modelId="{4B932AD2-1095-4FD9-891F-92ED44A1B3A7}">
      <dgm:prSet phldrT="[Text]"/>
      <dgm:spPr/>
      <dgm:t>
        <a:bodyPr/>
        <a:lstStyle/>
        <a:p>
          <a:r>
            <a:rPr lang="en-US" dirty="0" smtClean="0"/>
            <a:t>504 Meetings</a:t>
          </a:r>
          <a:endParaRPr lang="en-US" dirty="0"/>
        </a:p>
      </dgm:t>
    </dgm:pt>
    <dgm:pt modelId="{8D4FC73E-3295-46F7-9536-939F05452D80}" type="parTrans" cxnId="{6CBE0ACE-089D-4F46-9D36-0359A451D442}">
      <dgm:prSet/>
      <dgm:spPr/>
    </dgm:pt>
    <dgm:pt modelId="{50E142B9-1CBC-484D-8CC2-3824D467F346}" type="sibTrans" cxnId="{6CBE0ACE-089D-4F46-9D36-0359A451D442}">
      <dgm:prSet/>
      <dgm:spPr/>
    </dgm:pt>
    <dgm:pt modelId="{45F335D2-B7DA-4278-A281-DF34797D018B}" type="pres">
      <dgm:prSet presAssocID="{17A59C89-9DDC-496E-A344-1761AD00DE7C}" presName="Name0" presStyleCnt="0">
        <dgm:presLayoutVars>
          <dgm:dir/>
          <dgm:animLvl val="lvl"/>
          <dgm:resizeHandles val="exact"/>
        </dgm:presLayoutVars>
      </dgm:prSet>
      <dgm:spPr/>
      <dgm:t>
        <a:bodyPr/>
        <a:lstStyle/>
        <a:p>
          <a:endParaRPr lang="en-US"/>
        </a:p>
      </dgm:t>
    </dgm:pt>
    <dgm:pt modelId="{0D2F2B9C-9A46-4067-8C14-CCA011FDC88E}" type="pres">
      <dgm:prSet presAssocID="{CDA3D93A-D352-4A1D-9EC9-A15A91DD1058}" presName="composite" presStyleCnt="0"/>
      <dgm:spPr/>
    </dgm:pt>
    <dgm:pt modelId="{EF2105A2-DC03-4599-A5E1-DD76A35C9B31}" type="pres">
      <dgm:prSet presAssocID="{CDA3D93A-D352-4A1D-9EC9-A15A91DD1058}" presName="parTx" presStyleLbl="alignNode1" presStyleIdx="0" presStyleCnt="5">
        <dgm:presLayoutVars>
          <dgm:chMax val="0"/>
          <dgm:chPref val="0"/>
          <dgm:bulletEnabled val="1"/>
        </dgm:presLayoutVars>
      </dgm:prSet>
      <dgm:spPr/>
      <dgm:t>
        <a:bodyPr/>
        <a:lstStyle/>
        <a:p>
          <a:endParaRPr lang="en-US"/>
        </a:p>
      </dgm:t>
    </dgm:pt>
    <dgm:pt modelId="{864B190D-DFD0-4124-A181-2B54B708484F}" type="pres">
      <dgm:prSet presAssocID="{CDA3D93A-D352-4A1D-9EC9-A15A91DD1058}" presName="desTx" presStyleLbl="alignAccFollowNode1" presStyleIdx="0" presStyleCnt="5">
        <dgm:presLayoutVars>
          <dgm:bulletEnabled val="1"/>
        </dgm:presLayoutVars>
      </dgm:prSet>
      <dgm:spPr/>
      <dgm:t>
        <a:bodyPr/>
        <a:lstStyle/>
        <a:p>
          <a:endParaRPr lang="en-US"/>
        </a:p>
      </dgm:t>
    </dgm:pt>
    <dgm:pt modelId="{A49C52FB-193A-4E21-B03A-DB2BEDED01CC}" type="pres">
      <dgm:prSet presAssocID="{CC645B96-4C9C-424D-AA9A-9978E6BB0F2A}" presName="space" presStyleCnt="0"/>
      <dgm:spPr/>
    </dgm:pt>
    <dgm:pt modelId="{E9029CE1-0E35-4A8D-A68E-FBA43F738A7E}" type="pres">
      <dgm:prSet presAssocID="{E3933245-809F-44C9-85CE-D3265C85B898}" presName="composite" presStyleCnt="0"/>
      <dgm:spPr/>
    </dgm:pt>
    <dgm:pt modelId="{4A28B191-8F8D-4EEE-89B9-6075FFFD9E45}" type="pres">
      <dgm:prSet presAssocID="{E3933245-809F-44C9-85CE-D3265C85B898}" presName="parTx" presStyleLbl="alignNode1" presStyleIdx="1" presStyleCnt="5">
        <dgm:presLayoutVars>
          <dgm:chMax val="0"/>
          <dgm:chPref val="0"/>
          <dgm:bulletEnabled val="1"/>
        </dgm:presLayoutVars>
      </dgm:prSet>
      <dgm:spPr/>
      <dgm:t>
        <a:bodyPr/>
        <a:lstStyle/>
        <a:p>
          <a:endParaRPr lang="en-US"/>
        </a:p>
      </dgm:t>
    </dgm:pt>
    <dgm:pt modelId="{599665EE-6126-4B3B-B214-48CAC62E16B7}" type="pres">
      <dgm:prSet presAssocID="{E3933245-809F-44C9-85CE-D3265C85B898}" presName="desTx" presStyleLbl="alignAccFollowNode1" presStyleIdx="1" presStyleCnt="5">
        <dgm:presLayoutVars>
          <dgm:bulletEnabled val="1"/>
        </dgm:presLayoutVars>
      </dgm:prSet>
      <dgm:spPr/>
      <dgm:t>
        <a:bodyPr/>
        <a:lstStyle/>
        <a:p>
          <a:endParaRPr lang="en-US"/>
        </a:p>
      </dgm:t>
    </dgm:pt>
    <dgm:pt modelId="{9F9A5E05-3C5F-411E-9354-87B5632A630E}" type="pres">
      <dgm:prSet presAssocID="{79993ABF-267A-41CA-BA50-358B7BD20B8B}" presName="space" presStyleCnt="0"/>
      <dgm:spPr/>
    </dgm:pt>
    <dgm:pt modelId="{B1F7E77F-DB17-438D-A479-E6176AE1119E}" type="pres">
      <dgm:prSet presAssocID="{D3D4F7DC-6FFE-4CBC-91BE-07F6078B9212}" presName="composite" presStyleCnt="0"/>
      <dgm:spPr/>
    </dgm:pt>
    <dgm:pt modelId="{420DCF8E-BB8C-4BB9-955F-AD16D2A85176}" type="pres">
      <dgm:prSet presAssocID="{D3D4F7DC-6FFE-4CBC-91BE-07F6078B9212}" presName="parTx" presStyleLbl="alignNode1" presStyleIdx="2" presStyleCnt="5">
        <dgm:presLayoutVars>
          <dgm:chMax val="0"/>
          <dgm:chPref val="0"/>
          <dgm:bulletEnabled val="1"/>
        </dgm:presLayoutVars>
      </dgm:prSet>
      <dgm:spPr/>
      <dgm:t>
        <a:bodyPr/>
        <a:lstStyle/>
        <a:p>
          <a:endParaRPr lang="en-US"/>
        </a:p>
      </dgm:t>
    </dgm:pt>
    <dgm:pt modelId="{AC05D324-574A-4E98-BF35-8933A1A2F731}" type="pres">
      <dgm:prSet presAssocID="{D3D4F7DC-6FFE-4CBC-91BE-07F6078B9212}" presName="desTx" presStyleLbl="alignAccFollowNode1" presStyleIdx="2" presStyleCnt="5">
        <dgm:presLayoutVars>
          <dgm:bulletEnabled val="1"/>
        </dgm:presLayoutVars>
      </dgm:prSet>
      <dgm:spPr/>
      <dgm:t>
        <a:bodyPr/>
        <a:lstStyle/>
        <a:p>
          <a:endParaRPr lang="en-US"/>
        </a:p>
      </dgm:t>
    </dgm:pt>
    <dgm:pt modelId="{55FEEF7F-ABE6-42C9-98E6-3DE55120BE2C}" type="pres">
      <dgm:prSet presAssocID="{D05B605D-180C-446E-B702-898F71F2C509}" presName="space" presStyleCnt="0"/>
      <dgm:spPr/>
    </dgm:pt>
    <dgm:pt modelId="{764915E5-E1CA-4681-8CF6-40D589BD15EF}" type="pres">
      <dgm:prSet presAssocID="{6E00CB1B-E186-417A-B3A6-C5F998E18A05}" presName="composite" presStyleCnt="0"/>
      <dgm:spPr/>
    </dgm:pt>
    <dgm:pt modelId="{7845EAAB-5010-4808-946D-8BA8804CCD30}" type="pres">
      <dgm:prSet presAssocID="{6E00CB1B-E186-417A-B3A6-C5F998E18A05}" presName="parTx" presStyleLbl="alignNode1" presStyleIdx="3" presStyleCnt="5">
        <dgm:presLayoutVars>
          <dgm:chMax val="0"/>
          <dgm:chPref val="0"/>
          <dgm:bulletEnabled val="1"/>
        </dgm:presLayoutVars>
      </dgm:prSet>
      <dgm:spPr/>
      <dgm:t>
        <a:bodyPr/>
        <a:lstStyle/>
        <a:p>
          <a:endParaRPr lang="en-US"/>
        </a:p>
      </dgm:t>
    </dgm:pt>
    <dgm:pt modelId="{A5022E1B-CD65-40C8-859F-98BF59B8C4BD}" type="pres">
      <dgm:prSet presAssocID="{6E00CB1B-E186-417A-B3A6-C5F998E18A05}" presName="desTx" presStyleLbl="alignAccFollowNode1" presStyleIdx="3" presStyleCnt="5">
        <dgm:presLayoutVars>
          <dgm:bulletEnabled val="1"/>
        </dgm:presLayoutVars>
      </dgm:prSet>
      <dgm:spPr/>
      <dgm:t>
        <a:bodyPr/>
        <a:lstStyle/>
        <a:p>
          <a:endParaRPr lang="en-US"/>
        </a:p>
      </dgm:t>
    </dgm:pt>
    <dgm:pt modelId="{B8E42F8F-8F97-4550-99D4-26C00C323921}" type="pres">
      <dgm:prSet presAssocID="{93D432A1-AAEC-4AC1-9C7E-2F9FE446F079}" presName="space" presStyleCnt="0"/>
      <dgm:spPr/>
    </dgm:pt>
    <dgm:pt modelId="{AB16F2DF-4A59-4F25-9F37-3D0EC324B83E}" type="pres">
      <dgm:prSet presAssocID="{A54F9F50-1CEE-4CDE-8380-17EFE4EF02CB}" presName="composite" presStyleCnt="0"/>
      <dgm:spPr/>
    </dgm:pt>
    <dgm:pt modelId="{79489529-5EA0-4043-9AFB-743673B5722E}" type="pres">
      <dgm:prSet presAssocID="{A54F9F50-1CEE-4CDE-8380-17EFE4EF02CB}" presName="parTx" presStyleLbl="alignNode1" presStyleIdx="4" presStyleCnt="5">
        <dgm:presLayoutVars>
          <dgm:chMax val="0"/>
          <dgm:chPref val="0"/>
          <dgm:bulletEnabled val="1"/>
        </dgm:presLayoutVars>
      </dgm:prSet>
      <dgm:spPr/>
      <dgm:t>
        <a:bodyPr/>
        <a:lstStyle/>
        <a:p>
          <a:endParaRPr lang="en-US"/>
        </a:p>
      </dgm:t>
    </dgm:pt>
    <dgm:pt modelId="{58DE3BDA-15DD-44B9-9D4D-E6B634A25683}" type="pres">
      <dgm:prSet presAssocID="{A54F9F50-1CEE-4CDE-8380-17EFE4EF02CB}" presName="desTx" presStyleLbl="alignAccFollowNode1" presStyleIdx="4" presStyleCnt="5">
        <dgm:presLayoutVars>
          <dgm:bulletEnabled val="1"/>
        </dgm:presLayoutVars>
      </dgm:prSet>
      <dgm:spPr/>
      <dgm:t>
        <a:bodyPr/>
        <a:lstStyle/>
        <a:p>
          <a:endParaRPr lang="en-US"/>
        </a:p>
      </dgm:t>
    </dgm:pt>
  </dgm:ptLst>
  <dgm:cxnLst>
    <dgm:cxn modelId="{D19558E2-32A7-4E75-A67C-0EDEB6DE27AC}" srcId="{6E00CB1B-E186-417A-B3A6-C5F998E18A05}" destId="{F2D7E966-590F-40D8-B96C-A6EB9BDD976F}" srcOrd="1" destOrd="0" parTransId="{3EA598FC-8B2B-4570-BDDC-ACBB12A78ED6}" sibTransId="{C22FD27A-4CD8-4180-85F4-D0EDD7485D1F}"/>
    <dgm:cxn modelId="{705D7344-EAEB-4978-AC26-035EB91D06CF}" srcId="{A54F9F50-1CEE-4CDE-8380-17EFE4EF02CB}" destId="{5635AA5D-325E-4A37-820A-2DF4087BBAEC}" srcOrd="3" destOrd="0" parTransId="{1939434D-B6E9-4620-83A3-233CF12BA9B0}" sibTransId="{B2274817-6117-4D17-B595-3C2F6783C12E}"/>
    <dgm:cxn modelId="{E4131842-86A7-4E09-8185-3B97C683AB91}" srcId="{E3933245-809F-44C9-85CE-D3265C85B898}" destId="{D5990D8D-4C29-45FB-B359-8D9F6D0EE5AC}" srcOrd="1" destOrd="0" parTransId="{51077B94-0DD6-420E-AD05-BA0F7224AB8C}" sibTransId="{2D9A25E4-6E4A-4D21-B35B-3324EB32FE47}"/>
    <dgm:cxn modelId="{04FEC32C-016A-42F3-80D5-6EE151305D11}" type="presOf" srcId="{4CC1974F-C977-4F83-9843-3E37CB3DC8FF}" destId="{58DE3BDA-15DD-44B9-9D4D-E6B634A25683}" srcOrd="0" destOrd="5" presId="urn:microsoft.com/office/officeart/2005/8/layout/hList1"/>
    <dgm:cxn modelId="{FEF1A25F-282E-4B2D-94C0-DE2A82F21B8E}" type="presOf" srcId="{A69D7733-31DC-4B25-A2D7-1DCF16165BE9}" destId="{58DE3BDA-15DD-44B9-9D4D-E6B634A25683}" srcOrd="0" destOrd="2" presId="urn:microsoft.com/office/officeart/2005/8/layout/hList1"/>
    <dgm:cxn modelId="{966C1CCA-7D1C-4C18-A35D-F4BB608C419D}" srcId="{17A59C89-9DDC-496E-A344-1761AD00DE7C}" destId="{D3D4F7DC-6FFE-4CBC-91BE-07F6078B9212}" srcOrd="2" destOrd="0" parTransId="{BE06738A-13E4-4349-BAF4-11D7227937E1}" sibTransId="{D05B605D-180C-446E-B702-898F71F2C509}"/>
    <dgm:cxn modelId="{D4980E36-7E18-413F-B5FF-B35D0A3CB309}" type="presOf" srcId="{CDA3D93A-D352-4A1D-9EC9-A15A91DD1058}" destId="{EF2105A2-DC03-4599-A5E1-DD76A35C9B31}" srcOrd="0" destOrd="0" presId="urn:microsoft.com/office/officeart/2005/8/layout/hList1"/>
    <dgm:cxn modelId="{B218FF75-4D8C-426D-B0D5-9302D6D163A8}" srcId="{D3D4F7DC-6FFE-4CBC-91BE-07F6078B9212}" destId="{5B9894CC-8857-422E-A85F-9E6D3FD23488}" srcOrd="3" destOrd="0" parTransId="{5121E0EC-52BC-4A90-9E5C-2E364DDAB7CE}" sibTransId="{F970B0F3-C41F-493F-B203-15DA4EB45019}"/>
    <dgm:cxn modelId="{2DC2E528-FA9B-4302-9810-CDF3F1329C44}" srcId="{A54F9F50-1CEE-4CDE-8380-17EFE4EF02CB}" destId="{A69D7733-31DC-4B25-A2D7-1DCF16165BE9}" srcOrd="2" destOrd="0" parTransId="{0DD4B265-B56E-4E55-B7BA-8738B8A82F29}" sibTransId="{8165968D-A2F2-416B-9D8B-1EF825FCB7A8}"/>
    <dgm:cxn modelId="{6018756B-0714-49F9-BD8C-A47C8FB3054E}" srcId="{CDA3D93A-D352-4A1D-9EC9-A15A91DD1058}" destId="{D8303B08-96A2-4397-AEEB-40A0A0C493CA}" srcOrd="1" destOrd="0" parTransId="{7A36455E-40F4-41E6-9523-77015A1914EA}" sibTransId="{63EDEF10-7E49-4768-8283-F7EEAAF19C9D}"/>
    <dgm:cxn modelId="{2653DA3A-F6C9-45A9-B71F-5ABAA9560982}" srcId="{CDA3D93A-D352-4A1D-9EC9-A15A91DD1058}" destId="{44B98332-316E-4945-A0A7-31F3EF25A283}" srcOrd="3" destOrd="0" parTransId="{F45FA4F3-E515-4DD0-A33C-600E4E3EFB4A}" sibTransId="{3CDD1F89-97A7-48E5-B943-C497EAF9EDB9}"/>
    <dgm:cxn modelId="{48807AFE-BFE1-42BA-979F-6083276C58A5}" type="presOf" srcId="{F2D7E966-590F-40D8-B96C-A6EB9BDD976F}" destId="{A5022E1B-CD65-40C8-859F-98BF59B8C4BD}" srcOrd="0" destOrd="1" presId="urn:microsoft.com/office/officeart/2005/8/layout/hList1"/>
    <dgm:cxn modelId="{364E1625-137B-417F-8258-BF66136898F8}" type="presOf" srcId="{D3D4F7DC-6FFE-4CBC-91BE-07F6078B9212}" destId="{420DCF8E-BB8C-4BB9-955F-AD16D2A85176}" srcOrd="0" destOrd="0" presId="urn:microsoft.com/office/officeart/2005/8/layout/hList1"/>
    <dgm:cxn modelId="{DC835398-F9FD-436E-ACC4-79ED700F5258}" type="presOf" srcId="{7339E108-D028-45CC-861E-DE88CF9716D9}" destId="{A5022E1B-CD65-40C8-859F-98BF59B8C4BD}" srcOrd="0" destOrd="2" presId="urn:microsoft.com/office/officeart/2005/8/layout/hList1"/>
    <dgm:cxn modelId="{80423976-0105-426A-A9A9-F9681FFD5EA7}" type="presOf" srcId="{4B932AD2-1095-4FD9-891F-92ED44A1B3A7}" destId="{A5022E1B-CD65-40C8-859F-98BF59B8C4BD}" srcOrd="0" destOrd="4" presId="urn:microsoft.com/office/officeart/2005/8/layout/hList1"/>
    <dgm:cxn modelId="{24FA04F9-064B-41C6-9B53-692C196BA1C3}" type="presOf" srcId="{0108F0DF-213E-4A11-BB53-C91C1F4406A1}" destId="{599665EE-6126-4B3B-B214-48CAC62E16B7}" srcOrd="0" destOrd="0" presId="urn:microsoft.com/office/officeart/2005/8/layout/hList1"/>
    <dgm:cxn modelId="{BDC8FF82-FBB3-478D-8ADE-DC75842A19A3}" type="presOf" srcId="{D5990D8D-4C29-45FB-B359-8D9F6D0EE5AC}" destId="{599665EE-6126-4B3B-B214-48CAC62E16B7}" srcOrd="0" destOrd="1" presId="urn:microsoft.com/office/officeart/2005/8/layout/hList1"/>
    <dgm:cxn modelId="{F486DF19-32C8-4FB6-809C-137918147CE5}" srcId="{E3933245-809F-44C9-85CE-D3265C85B898}" destId="{CA521E32-E4A8-4AB8-8862-36B119EA2079}" srcOrd="3" destOrd="0" parTransId="{969FF179-9458-42E2-AE42-9F6BD650308A}" sibTransId="{661C5CBE-E522-462F-BD37-B1B6C4619DC6}"/>
    <dgm:cxn modelId="{F8EE4B11-4EF2-4123-8076-BF1DD1278C68}" srcId="{D3D4F7DC-6FFE-4CBC-91BE-07F6078B9212}" destId="{E130DDFA-4A68-439B-AC35-2632EE9C6676}" srcOrd="1" destOrd="0" parTransId="{EA691B00-EE24-4F79-A54C-FF2DD538D907}" sibTransId="{F22E1A91-C778-4D2E-A8D0-E5EC962648A3}"/>
    <dgm:cxn modelId="{15FD6215-B989-4000-B784-D714EFF055EC}" type="presOf" srcId="{E27D3364-FAAD-4AF6-9128-336B3EFBDB22}" destId="{599665EE-6126-4B3B-B214-48CAC62E16B7}" srcOrd="0" destOrd="2" presId="urn:microsoft.com/office/officeart/2005/8/layout/hList1"/>
    <dgm:cxn modelId="{DD9F6533-1E48-473F-BF10-6D36494BF54B}" type="presOf" srcId="{830C47B3-E362-4D99-9A90-D5F4960C3E93}" destId="{58DE3BDA-15DD-44B9-9D4D-E6B634A25683}" srcOrd="0" destOrd="0" presId="urn:microsoft.com/office/officeart/2005/8/layout/hList1"/>
    <dgm:cxn modelId="{FA4E32D0-26BB-43CE-9E4B-6D1A8C4E7D07}" srcId="{6E00CB1B-E186-417A-B3A6-C5F998E18A05}" destId="{7339E108-D028-45CC-861E-DE88CF9716D9}" srcOrd="2" destOrd="0" parTransId="{DAB26D6F-6550-48EB-96DF-F76320941E24}" sibTransId="{D3FB1419-717C-41B1-9D21-7275F0E96CA9}"/>
    <dgm:cxn modelId="{7F69EF84-B36D-4917-94A5-195FC20FD22D}" srcId="{D3D4F7DC-6FFE-4CBC-91BE-07F6078B9212}" destId="{0BAD9FC5-23F6-4ABA-888B-C8C94A487169}" srcOrd="4" destOrd="0" parTransId="{E3A7263C-B6B1-428E-9966-179A1A10AC2B}" sibTransId="{EC9B424B-99C1-4C22-AD00-82718A2E0DF3}"/>
    <dgm:cxn modelId="{AE9F3187-C7E5-4670-AB83-C55E1775399B}" srcId="{D3D4F7DC-6FFE-4CBC-91BE-07F6078B9212}" destId="{1BB1E137-043C-4F8A-9967-5112789EE507}" srcOrd="0" destOrd="0" parTransId="{D707C7F4-02DD-4166-BD7B-84834CF4D2D4}" sibTransId="{FF524FB4-4573-464C-9439-E5677D0814FF}"/>
    <dgm:cxn modelId="{F7CF6965-2A86-4451-884B-CCC65E71E502}" srcId="{A54F9F50-1CEE-4CDE-8380-17EFE4EF02CB}" destId="{FAC2A040-6212-4DCA-AB7D-EF85445E33CE}" srcOrd="4" destOrd="0" parTransId="{952A465C-E97B-461E-AE13-70C0B6CEB9BE}" sibTransId="{79A4BB3F-C2CB-422B-9EF0-A55B2DD2CF50}"/>
    <dgm:cxn modelId="{3D1BE303-1FB0-4466-A2EC-C3CCEB624258}" type="presOf" srcId="{729F70AC-A611-438E-A566-462033B9472D}" destId="{58DE3BDA-15DD-44B9-9D4D-E6B634A25683}" srcOrd="0" destOrd="1" presId="urn:microsoft.com/office/officeart/2005/8/layout/hList1"/>
    <dgm:cxn modelId="{41DE90EE-5CC7-493F-AC3B-C3F875D7753F}" type="presOf" srcId="{D1682D81-50F5-412D-AC48-F2F81D90975D}" destId="{864B190D-DFD0-4124-A181-2B54B708484F}" srcOrd="0" destOrd="2" presId="urn:microsoft.com/office/officeart/2005/8/layout/hList1"/>
    <dgm:cxn modelId="{2A0E149C-3BCB-4C1C-953A-807249ACC2D5}" type="presOf" srcId="{17A59C89-9DDC-496E-A344-1761AD00DE7C}" destId="{45F335D2-B7DA-4278-A281-DF34797D018B}" srcOrd="0" destOrd="0" presId="urn:microsoft.com/office/officeart/2005/8/layout/hList1"/>
    <dgm:cxn modelId="{D0258837-6DBD-4E5A-8102-927C8F3CCD4E}" srcId="{E3933245-809F-44C9-85CE-D3265C85B898}" destId="{E27D3364-FAAD-4AF6-9128-336B3EFBDB22}" srcOrd="2" destOrd="0" parTransId="{880A6F3A-CF1D-436C-92C8-9D9165CAE697}" sibTransId="{70E6BE71-FE75-44A7-AAA0-04DABC32EB9C}"/>
    <dgm:cxn modelId="{E0DBDDE8-A6B2-4B2E-A42D-87DEA7939087}" type="presOf" srcId="{1BB1E137-043C-4F8A-9967-5112789EE507}" destId="{AC05D324-574A-4E98-BF35-8933A1A2F731}" srcOrd="0" destOrd="0" presId="urn:microsoft.com/office/officeart/2005/8/layout/hList1"/>
    <dgm:cxn modelId="{055E5591-2171-4BD9-8F55-44A9C20D0D94}" srcId="{E3933245-809F-44C9-85CE-D3265C85B898}" destId="{0108F0DF-213E-4A11-BB53-C91C1F4406A1}" srcOrd="0" destOrd="0" parTransId="{1702E6CA-9FD9-48B2-87C8-ECE024466243}" sibTransId="{33033503-4245-4ADF-95C6-3F9EA1FA483D}"/>
    <dgm:cxn modelId="{BE75D921-5D75-4DDF-8CAE-1928FDD5F53A}" type="presOf" srcId="{3224526F-6130-4BCD-B38A-4D85733BEB33}" destId="{AC05D324-574A-4E98-BF35-8933A1A2F731}" srcOrd="0" destOrd="2" presId="urn:microsoft.com/office/officeart/2005/8/layout/hList1"/>
    <dgm:cxn modelId="{8C8F487B-AD20-48A8-88F6-A6E1B9218A5C}" srcId="{17A59C89-9DDC-496E-A344-1761AD00DE7C}" destId="{6E00CB1B-E186-417A-B3A6-C5F998E18A05}" srcOrd="3" destOrd="0" parTransId="{636B9866-A531-4C12-A5CF-C680920D1B91}" sibTransId="{93D432A1-AAEC-4AC1-9C7E-2F9FE446F079}"/>
    <dgm:cxn modelId="{88F35C95-348B-4795-BC42-D415540C653A}" srcId="{CDA3D93A-D352-4A1D-9EC9-A15A91DD1058}" destId="{B7C413D9-A649-49FC-8599-E315C3CC2DE8}" srcOrd="0" destOrd="0" parTransId="{FABDD367-E9D2-4BFA-9AE0-ECEC123CA469}" sibTransId="{20D7485D-07CB-4EB7-971C-D3B30F8CB093}"/>
    <dgm:cxn modelId="{5786C6CF-20BC-4DFA-AC73-E237753BD105}" type="presOf" srcId="{0BAD9FC5-23F6-4ABA-888B-C8C94A487169}" destId="{AC05D324-574A-4E98-BF35-8933A1A2F731}" srcOrd="0" destOrd="4" presId="urn:microsoft.com/office/officeart/2005/8/layout/hList1"/>
    <dgm:cxn modelId="{4296A913-6A8A-4F7A-BA7D-BD5A108A7EDA}" srcId="{A54F9F50-1CEE-4CDE-8380-17EFE4EF02CB}" destId="{4CC1974F-C977-4F83-9843-3E37CB3DC8FF}" srcOrd="5" destOrd="0" parTransId="{E69E46CE-D043-4304-BF0F-57B41D05E084}" sibTransId="{504D7B21-8CFA-4F61-9CB9-F8B628C00AFD}"/>
    <dgm:cxn modelId="{E6770226-195B-47E1-A3F7-ACB4359F337C}" type="presOf" srcId="{E130DDFA-4A68-439B-AC35-2632EE9C6676}" destId="{AC05D324-574A-4E98-BF35-8933A1A2F731}" srcOrd="0" destOrd="1" presId="urn:microsoft.com/office/officeart/2005/8/layout/hList1"/>
    <dgm:cxn modelId="{A9083EC6-5E81-4F38-996E-A24AEC8E8E83}" type="presOf" srcId="{5635AA5D-325E-4A37-820A-2DF4087BBAEC}" destId="{58DE3BDA-15DD-44B9-9D4D-E6B634A25683}" srcOrd="0" destOrd="3" presId="urn:microsoft.com/office/officeart/2005/8/layout/hList1"/>
    <dgm:cxn modelId="{4DBAE116-628E-4EA3-8639-7A56BBB18DDD}" srcId="{6E00CB1B-E186-417A-B3A6-C5F998E18A05}" destId="{E24AC9C3-EB49-4AD1-977B-C63371165590}" srcOrd="3" destOrd="0" parTransId="{BD789C12-4043-46C5-BE8B-69616C55DF89}" sibTransId="{48056E55-29A8-4059-B233-610A20F36742}"/>
    <dgm:cxn modelId="{1FDA4416-ECD0-4E72-91FD-344385D33DA0}" type="presOf" srcId="{A54F9F50-1CEE-4CDE-8380-17EFE4EF02CB}" destId="{79489529-5EA0-4043-9AFB-743673B5722E}" srcOrd="0" destOrd="0" presId="urn:microsoft.com/office/officeart/2005/8/layout/hList1"/>
    <dgm:cxn modelId="{6CBE0ACE-089D-4F46-9D36-0359A451D442}" srcId="{6E00CB1B-E186-417A-B3A6-C5F998E18A05}" destId="{4B932AD2-1095-4FD9-891F-92ED44A1B3A7}" srcOrd="4" destOrd="0" parTransId="{8D4FC73E-3295-46F7-9536-939F05452D80}" sibTransId="{50E142B9-1CBC-484D-8CC2-3824D467F346}"/>
    <dgm:cxn modelId="{AABDCA3D-18D1-46ED-90BF-262D389C8DFA}" srcId="{A54F9F50-1CEE-4CDE-8380-17EFE4EF02CB}" destId="{729F70AC-A611-438E-A566-462033B9472D}" srcOrd="1" destOrd="0" parTransId="{B6FFF211-4CF9-4F17-B4A3-72D097079FDA}" sibTransId="{F19F2937-73EB-4112-92EF-E3F13E86C90F}"/>
    <dgm:cxn modelId="{34D5004D-84D3-4743-B4BC-F923ED631088}" type="presOf" srcId="{6E00CB1B-E186-417A-B3A6-C5F998E18A05}" destId="{7845EAAB-5010-4808-946D-8BA8804CCD30}" srcOrd="0" destOrd="0" presId="urn:microsoft.com/office/officeart/2005/8/layout/hList1"/>
    <dgm:cxn modelId="{DF9666D4-BA57-4D33-B2D2-A4D2E4604823}" type="presOf" srcId="{5B9894CC-8857-422E-A85F-9E6D3FD23488}" destId="{AC05D324-574A-4E98-BF35-8933A1A2F731}" srcOrd="0" destOrd="3" presId="urn:microsoft.com/office/officeart/2005/8/layout/hList1"/>
    <dgm:cxn modelId="{55F67BC4-4A7D-4846-B84F-94899B2BD14D}" type="presOf" srcId="{CA521E32-E4A8-4AB8-8862-36B119EA2079}" destId="{599665EE-6126-4B3B-B214-48CAC62E16B7}" srcOrd="0" destOrd="3" presId="urn:microsoft.com/office/officeart/2005/8/layout/hList1"/>
    <dgm:cxn modelId="{F36F28E0-7B78-4B55-847B-CE535FF77F1C}" type="presOf" srcId="{E24AC9C3-EB49-4AD1-977B-C63371165590}" destId="{A5022E1B-CD65-40C8-859F-98BF59B8C4BD}" srcOrd="0" destOrd="3" presId="urn:microsoft.com/office/officeart/2005/8/layout/hList1"/>
    <dgm:cxn modelId="{22FCA2AF-1C79-4D4E-9510-14A1F946A3FB}" srcId="{6E00CB1B-E186-417A-B3A6-C5F998E18A05}" destId="{123CCF08-CB7C-4D53-9D70-7437F86120BA}" srcOrd="0" destOrd="0" parTransId="{FF572265-1E6F-47E9-8E8E-42DF9A6D2805}" sibTransId="{7844CEC8-3399-4A55-A922-2162CB520F47}"/>
    <dgm:cxn modelId="{2A412086-E271-42A2-AED6-B6CD6E146702}" srcId="{D3D4F7DC-6FFE-4CBC-91BE-07F6078B9212}" destId="{3224526F-6130-4BCD-B38A-4D85733BEB33}" srcOrd="2" destOrd="0" parTransId="{1B47DCAA-D725-417B-9FDB-9784A7EFA7F6}" sibTransId="{E1700EE2-B54A-4F79-B369-EB10585577F6}"/>
    <dgm:cxn modelId="{AD8E017B-DF20-4C46-B3E1-AFEB1DF60A7E}" srcId="{17A59C89-9DDC-496E-A344-1761AD00DE7C}" destId="{E3933245-809F-44C9-85CE-D3265C85B898}" srcOrd="1" destOrd="0" parTransId="{E30DCB17-3191-4849-9D60-2F1F16145A69}" sibTransId="{79993ABF-267A-41CA-BA50-358B7BD20B8B}"/>
    <dgm:cxn modelId="{7FF32D51-FEF6-4B9C-B0F4-48E15C4A63B9}" srcId="{A54F9F50-1CEE-4CDE-8380-17EFE4EF02CB}" destId="{830C47B3-E362-4D99-9A90-D5F4960C3E93}" srcOrd="0" destOrd="0" parTransId="{30BAEBEF-84D1-4F8B-B6B1-82B6D07E85CA}" sibTransId="{C147E91E-B642-4AF8-83ED-CFB53D3A3FAC}"/>
    <dgm:cxn modelId="{25F20B45-2096-4C7A-9033-FFEC1B7369D5}" srcId="{CDA3D93A-D352-4A1D-9EC9-A15A91DD1058}" destId="{D1682D81-50F5-412D-AC48-F2F81D90975D}" srcOrd="2" destOrd="0" parTransId="{1591B753-86DD-4B2A-A53C-9A34869A0F3C}" sibTransId="{2CF1BF26-6E00-4D03-9F09-ED8A73FCB1F1}"/>
    <dgm:cxn modelId="{67CD8115-D86C-4D9A-8315-759A9792EFAA}" type="presOf" srcId="{B7C413D9-A649-49FC-8599-E315C3CC2DE8}" destId="{864B190D-DFD0-4124-A181-2B54B708484F}" srcOrd="0" destOrd="0" presId="urn:microsoft.com/office/officeart/2005/8/layout/hList1"/>
    <dgm:cxn modelId="{FB157BE2-45B7-405E-9CAA-65C37E82091B}" type="presOf" srcId="{D8303B08-96A2-4397-AEEB-40A0A0C493CA}" destId="{864B190D-DFD0-4124-A181-2B54B708484F}" srcOrd="0" destOrd="1" presId="urn:microsoft.com/office/officeart/2005/8/layout/hList1"/>
    <dgm:cxn modelId="{2278354D-5A2D-43C3-8A6D-354D3C7A8511}" type="presOf" srcId="{FAC2A040-6212-4DCA-AB7D-EF85445E33CE}" destId="{58DE3BDA-15DD-44B9-9D4D-E6B634A25683}" srcOrd="0" destOrd="4" presId="urn:microsoft.com/office/officeart/2005/8/layout/hList1"/>
    <dgm:cxn modelId="{C4CDCA8D-8CAD-458A-ADDA-4A2EB8C638D1}" srcId="{17A59C89-9DDC-496E-A344-1761AD00DE7C}" destId="{A54F9F50-1CEE-4CDE-8380-17EFE4EF02CB}" srcOrd="4" destOrd="0" parTransId="{FBF4A212-E8D0-4F84-A24A-1DC9C8825170}" sibTransId="{09D62786-3516-446F-8EBF-150DD353B75B}"/>
    <dgm:cxn modelId="{0C55E11E-D491-42CD-AAD6-130DEEA44855}" srcId="{17A59C89-9DDC-496E-A344-1761AD00DE7C}" destId="{CDA3D93A-D352-4A1D-9EC9-A15A91DD1058}" srcOrd="0" destOrd="0" parTransId="{E2A4B1B5-5F26-43F8-8202-18F880DAF287}" sibTransId="{CC645B96-4C9C-424D-AA9A-9978E6BB0F2A}"/>
    <dgm:cxn modelId="{A40A9789-96EC-4008-BA5C-938C942121B3}" type="presOf" srcId="{E3933245-809F-44C9-85CE-D3265C85B898}" destId="{4A28B191-8F8D-4EEE-89B9-6075FFFD9E45}" srcOrd="0" destOrd="0" presId="urn:microsoft.com/office/officeart/2005/8/layout/hList1"/>
    <dgm:cxn modelId="{33B33F87-1BA2-4163-890F-509F7FFD994E}" type="presOf" srcId="{123CCF08-CB7C-4D53-9D70-7437F86120BA}" destId="{A5022E1B-CD65-40C8-859F-98BF59B8C4BD}" srcOrd="0" destOrd="0" presId="urn:microsoft.com/office/officeart/2005/8/layout/hList1"/>
    <dgm:cxn modelId="{74F4C0FB-7769-45E2-A6F3-4A0648920BF1}" type="presOf" srcId="{44B98332-316E-4945-A0A7-31F3EF25A283}" destId="{864B190D-DFD0-4124-A181-2B54B708484F}" srcOrd="0" destOrd="3" presId="urn:microsoft.com/office/officeart/2005/8/layout/hList1"/>
    <dgm:cxn modelId="{C6C6D886-F9C4-4071-8C9B-0946EEE40F5B}" type="presParOf" srcId="{45F335D2-B7DA-4278-A281-DF34797D018B}" destId="{0D2F2B9C-9A46-4067-8C14-CCA011FDC88E}" srcOrd="0" destOrd="0" presId="urn:microsoft.com/office/officeart/2005/8/layout/hList1"/>
    <dgm:cxn modelId="{8D174DB9-FD34-4A63-9036-06707E3079AF}" type="presParOf" srcId="{0D2F2B9C-9A46-4067-8C14-CCA011FDC88E}" destId="{EF2105A2-DC03-4599-A5E1-DD76A35C9B31}" srcOrd="0" destOrd="0" presId="urn:microsoft.com/office/officeart/2005/8/layout/hList1"/>
    <dgm:cxn modelId="{5ED122ED-BB3D-42D0-BE51-FA2A9ED0F920}" type="presParOf" srcId="{0D2F2B9C-9A46-4067-8C14-CCA011FDC88E}" destId="{864B190D-DFD0-4124-A181-2B54B708484F}" srcOrd="1" destOrd="0" presId="urn:microsoft.com/office/officeart/2005/8/layout/hList1"/>
    <dgm:cxn modelId="{85E0792D-6CC1-4205-B459-0B4479FF8A15}" type="presParOf" srcId="{45F335D2-B7DA-4278-A281-DF34797D018B}" destId="{A49C52FB-193A-4E21-B03A-DB2BEDED01CC}" srcOrd="1" destOrd="0" presId="urn:microsoft.com/office/officeart/2005/8/layout/hList1"/>
    <dgm:cxn modelId="{C4816627-E0F7-4335-900B-1522963FD7BD}" type="presParOf" srcId="{45F335D2-B7DA-4278-A281-DF34797D018B}" destId="{E9029CE1-0E35-4A8D-A68E-FBA43F738A7E}" srcOrd="2" destOrd="0" presId="urn:microsoft.com/office/officeart/2005/8/layout/hList1"/>
    <dgm:cxn modelId="{CC1AF9EB-7F8D-42B3-B21B-AB0A3E47887B}" type="presParOf" srcId="{E9029CE1-0E35-4A8D-A68E-FBA43F738A7E}" destId="{4A28B191-8F8D-4EEE-89B9-6075FFFD9E45}" srcOrd="0" destOrd="0" presId="urn:microsoft.com/office/officeart/2005/8/layout/hList1"/>
    <dgm:cxn modelId="{6C16166C-4B47-4D3B-9F96-DBBC8BD4B9A7}" type="presParOf" srcId="{E9029CE1-0E35-4A8D-A68E-FBA43F738A7E}" destId="{599665EE-6126-4B3B-B214-48CAC62E16B7}" srcOrd="1" destOrd="0" presId="urn:microsoft.com/office/officeart/2005/8/layout/hList1"/>
    <dgm:cxn modelId="{2C4CBAF5-6EAB-473B-9CE0-AC3779F23BC9}" type="presParOf" srcId="{45F335D2-B7DA-4278-A281-DF34797D018B}" destId="{9F9A5E05-3C5F-411E-9354-87B5632A630E}" srcOrd="3" destOrd="0" presId="urn:microsoft.com/office/officeart/2005/8/layout/hList1"/>
    <dgm:cxn modelId="{184F6801-07DF-4E21-B23D-C4C8082AD1A8}" type="presParOf" srcId="{45F335D2-B7DA-4278-A281-DF34797D018B}" destId="{B1F7E77F-DB17-438D-A479-E6176AE1119E}" srcOrd="4" destOrd="0" presId="urn:microsoft.com/office/officeart/2005/8/layout/hList1"/>
    <dgm:cxn modelId="{44FEA9FB-931F-443A-AA18-6FFC4F4BDB5B}" type="presParOf" srcId="{B1F7E77F-DB17-438D-A479-E6176AE1119E}" destId="{420DCF8E-BB8C-4BB9-955F-AD16D2A85176}" srcOrd="0" destOrd="0" presId="urn:microsoft.com/office/officeart/2005/8/layout/hList1"/>
    <dgm:cxn modelId="{3A802DB9-93B5-4640-8826-F42BC83E31BB}" type="presParOf" srcId="{B1F7E77F-DB17-438D-A479-E6176AE1119E}" destId="{AC05D324-574A-4E98-BF35-8933A1A2F731}" srcOrd="1" destOrd="0" presId="urn:microsoft.com/office/officeart/2005/8/layout/hList1"/>
    <dgm:cxn modelId="{189B3AA1-A8FA-4CBA-8E67-5D1DDEB91C2C}" type="presParOf" srcId="{45F335D2-B7DA-4278-A281-DF34797D018B}" destId="{55FEEF7F-ABE6-42C9-98E6-3DE55120BE2C}" srcOrd="5" destOrd="0" presId="urn:microsoft.com/office/officeart/2005/8/layout/hList1"/>
    <dgm:cxn modelId="{01D49E08-DD1C-4716-AE8C-FC1AA968DC0E}" type="presParOf" srcId="{45F335D2-B7DA-4278-A281-DF34797D018B}" destId="{764915E5-E1CA-4681-8CF6-40D589BD15EF}" srcOrd="6" destOrd="0" presId="urn:microsoft.com/office/officeart/2005/8/layout/hList1"/>
    <dgm:cxn modelId="{7CCF5F6B-D9F4-4CE0-9ABF-8E9D81E2B0D5}" type="presParOf" srcId="{764915E5-E1CA-4681-8CF6-40D589BD15EF}" destId="{7845EAAB-5010-4808-946D-8BA8804CCD30}" srcOrd="0" destOrd="0" presId="urn:microsoft.com/office/officeart/2005/8/layout/hList1"/>
    <dgm:cxn modelId="{A3CCD940-3F4F-4AE4-BCDB-1BC3329BBD70}" type="presParOf" srcId="{764915E5-E1CA-4681-8CF6-40D589BD15EF}" destId="{A5022E1B-CD65-40C8-859F-98BF59B8C4BD}" srcOrd="1" destOrd="0" presId="urn:microsoft.com/office/officeart/2005/8/layout/hList1"/>
    <dgm:cxn modelId="{E37A4F24-6AB0-40F3-BD15-CA4DD75E4402}" type="presParOf" srcId="{45F335D2-B7DA-4278-A281-DF34797D018B}" destId="{B8E42F8F-8F97-4550-99D4-26C00C323921}" srcOrd="7" destOrd="0" presId="urn:microsoft.com/office/officeart/2005/8/layout/hList1"/>
    <dgm:cxn modelId="{45CCD094-1A84-409A-93F7-92473E7041D1}" type="presParOf" srcId="{45F335D2-B7DA-4278-A281-DF34797D018B}" destId="{AB16F2DF-4A59-4F25-9F37-3D0EC324B83E}" srcOrd="8" destOrd="0" presId="urn:microsoft.com/office/officeart/2005/8/layout/hList1"/>
    <dgm:cxn modelId="{81F26A81-EDF4-4F85-B2A6-AAF3E3929614}" type="presParOf" srcId="{AB16F2DF-4A59-4F25-9F37-3D0EC324B83E}" destId="{79489529-5EA0-4043-9AFB-743673B5722E}" srcOrd="0" destOrd="0" presId="urn:microsoft.com/office/officeart/2005/8/layout/hList1"/>
    <dgm:cxn modelId="{6C49ED9D-8C50-441F-8CB0-D035DC0CBD9C}" type="presParOf" srcId="{AB16F2DF-4A59-4F25-9F37-3D0EC324B83E}" destId="{58DE3BDA-15DD-44B9-9D4D-E6B634A25683}"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599B0-314B-459B-ACAF-96218911D09C}">
      <dsp:nvSpPr>
        <dsp:cNvPr id="0" name=""/>
        <dsp:cNvSpPr/>
      </dsp:nvSpPr>
      <dsp:spPr>
        <a:xfrm>
          <a:off x="3768662" y="3976"/>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Individual Counseling</a:t>
          </a:r>
          <a:endParaRPr lang="en-US" sz="1400" kern="1200" dirty="0"/>
        </a:p>
      </dsp:txBody>
      <dsp:txXfrm>
        <a:off x="3805135" y="40449"/>
        <a:ext cx="1076528" cy="674212"/>
      </dsp:txXfrm>
    </dsp:sp>
    <dsp:sp modelId="{B18B38ED-2BDE-4495-B4C3-558361A2D819}">
      <dsp:nvSpPr>
        <dsp:cNvPr id="0" name=""/>
        <dsp:cNvSpPr/>
      </dsp:nvSpPr>
      <dsp:spPr>
        <a:xfrm>
          <a:off x="1472074" y="377555"/>
          <a:ext cx="5742651" cy="5742651"/>
        </a:xfrm>
        <a:custGeom>
          <a:avLst/>
          <a:gdLst/>
          <a:ahLst/>
          <a:cxnLst/>
          <a:rect l="0" t="0" r="0" b="0"/>
          <a:pathLst>
            <a:path>
              <a:moveTo>
                <a:pt x="3453305" y="59598"/>
              </a:moveTo>
              <a:arcTo wR="2871325" hR="2871325" stAng="16901648" swAng="87009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82314CA-8CC8-40B5-BCCC-8724C3DAB900}">
      <dsp:nvSpPr>
        <dsp:cNvPr id="0" name=""/>
        <dsp:cNvSpPr/>
      </dsp:nvSpPr>
      <dsp:spPr>
        <a:xfrm>
          <a:off x="5614315" y="675738"/>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Group Counseling</a:t>
          </a:r>
          <a:endParaRPr lang="en-US" sz="1400" kern="1200" dirty="0"/>
        </a:p>
      </dsp:txBody>
      <dsp:txXfrm>
        <a:off x="5650788" y="712211"/>
        <a:ext cx="1076528" cy="674212"/>
      </dsp:txXfrm>
    </dsp:sp>
    <dsp:sp modelId="{AE395A4B-97C6-4213-B7CE-C1419F004748}">
      <dsp:nvSpPr>
        <dsp:cNvPr id="0" name=""/>
        <dsp:cNvSpPr/>
      </dsp:nvSpPr>
      <dsp:spPr>
        <a:xfrm>
          <a:off x="1472074" y="377555"/>
          <a:ext cx="5742651" cy="5742651"/>
        </a:xfrm>
        <a:custGeom>
          <a:avLst/>
          <a:gdLst/>
          <a:ahLst/>
          <a:cxnLst/>
          <a:rect l="0" t="0" r="0" b="0"/>
          <a:pathLst>
            <a:path>
              <a:moveTo>
                <a:pt x="5094135" y="1053737"/>
              </a:moveTo>
              <a:arcTo wR="2871325" hR="2871325" stAng="19243631" swAng="128236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3FBE117-4637-48B3-B853-E04CA809094B}">
      <dsp:nvSpPr>
        <dsp:cNvPr id="0" name=""/>
        <dsp:cNvSpPr/>
      </dsp:nvSpPr>
      <dsp:spPr>
        <a:xfrm>
          <a:off x="6596366" y="2376701"/>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Parent/ Orientation Programs</a:t>
          </a:r>
          <a:endParaRPr lang="en-US" sz="1400" kern="1200" dirty="0"/>
        </a:p>
      </dsp:txBody>
      <dsp:txXfrm>
        <a:off x="6632839" y="2413174"/>
        <a:ext cx="1076528" cy="674212"/>
      </dsp:txXfrm>
    </dsp:sp>
    <dsp:sp modelId="{3E73FB38-AD14-4AEA-92B3-0EADAA921EB4}">
      <dsp:nvSpPr>
        <dsp:cNvPr id="0" name=""/>
        <dsp:cNvSpPr/>
      </dsp:nvSpPr>
      <dsp:spPr>
        <a:xfrm>
          <a:off x="1472074" y="377555"/>
          <a:ext cx="5742651" cy="5742651"/>
        </a:xfrm>
        <a:custGeom>
          <a:avLst/>
          <a:gdLst/>
          <a:ahLst/>
          <a:cxnLst/>
          <a:rect l="0" t="0" r="0" b="0"/>
          <a:pathLst>
            <a:path>
              <a:moveTo>
                <a:pt x="5740427" y="2758333"/>
              </a:moveTo>
              <a:arcTo wR="2871325" hR="2871325" stAng="21464683" swAng="142344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CAFF180-6469-4AED-8A6C-DFCD9133D2A7}">
      <dsp:nvSpPr>
        <dsp:cNvPr id="0" name=""/>
        <dsp:cNvSpPr/>
      </dsp:nvSpPr>
      <dsp:spPr>
        <a:xfrm>
          <a:off x="6255304" y="4310964"/>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Classroom Lessons</a:t>
          </a:r>
          <a:endParaRPr lang="en-US" sz="1400" kern="1200" dirty="0"/>
        </a:p>
      </dsp:txBody>
      <dsp:txXfrm>
        <a:off x="6291777" y="4347437"/>
        <a:ext cx="1076528" cy="674212"/>
      </dsp:txXfrm>
    </dsp:sp>
    <dsp:sp modelId="{6BEDE3B9-3547-42DC-9CE6-85B38CF38A91}">
      <dsp:nvSpPr>
        <dsp:cNvPr id="0" name=""/>
        <dsp:cNvSpPr/>
      </dsp:nvSpPr>
      <dsp:spPr>
        <a:xfrm>
          <a:off x="1472074" y="377555"/>
          <a:ext cx="5742651" cy="5742651"/>
        </a:xfrm>
        <a:custGeom>
          <a:avLst/>
          <a:gdLst/>
          <a:ahLst/>
          <a:cxnLst/>
          <a:rect l="0" t="0" r="0" b="0"/>
          <a:pathLst>
            <a:path>
              <a:moveTo>
                <a:pt x="5095228" y="4687576"/>
              </a:moveTo>
              <a:arcTo wR="2871325" hR="2871325" stAng="2354301" swAng="106493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EC20629-2713-4BD8-B0FA-16C7E497756A}">
      <dsp:nvSpPr>
        <dsp:cNvPr id="0" name=""/>
        <dsp:cNvSpPr/>
      </dsp:nvSpPr>
      <dsp:spPr>
        <a:xfrm>
          <a:off x="4750714" y="5573465"/>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School-wide Initiatives</a:t>
          </a:r>
          <a:endParaRPr lang="en-US" sz="1400" kern="1200" dirty="0"/>
        </a:p>
      </dsp:txBody>
      <dsp:txXfrm>
        <a:off x="4787187" y="5609938"/>
        <a:ext cx="1076528" cy="674212"/>
      </dsp:txXfrm>
    </dsp:sp>
    <dsp:sp modelId="{2DB28BFD-0897-4F86-A776-9E04FEAE38ED}">
      <dsp:nvSpPr>
        <dsp:cNvPr id="0" name=""/>
        <dsp:cNvSpPr/>
      </dsp:nvSpPr>
      <dsp:spPr>
        <a:xfrm>
          <a:off x="1472074" y="377555"/>
          <a:ext cx="5742651" cy="5742651"/>
        </a:xfrm>
        <a:custGeom>
          <a:avLst/>
          <a:gdLst/>
          <a:ahLst/>
          <a:cxnLst/>
          <a:rect l="0" t="0" r="0" b="0"/>
          <a:pathLst>
            <a:path>
              <a:moveTo>
                <a:pt x="3270574" y="5714758"/>
              </a:moveTo>
              <a:arcTo wR="2871325" hR="2871325" stAng="4920438" swAng="95912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583DB82-E6D0-4BC4-BCBE-D0A291FC3FB1}">
      <dsp:nvSpPr>
        <dsp:cNvPr id="0" name=""/>
        <dsp:cNvSpPr/>
      </dsp:nvSpPr>
      <dsp:spPr>
        <a:xfrm>
          <a:off x="2786611" y="5573465"/>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Scheduling</a:t>
          </a:r>
          <a:endParaRPr lang="en-US" sz="1400" kern="1200" dirty="0"/>
        </a:p>
      </dsp:txBody>
      <dsp:txXfrm>
        <a:off x="2823084" y="5609938"/>
        <a:ext cx="1076528" cy="674212"/>
      </dsp:txXfrm>
    </dsp:sp>
    <dsp:sp modelId="{DD80BB54-5418-4F15-A5B8-E69A7D8EDD9F}">
      <dsp:nvSpPr>
        <dsp:cNvPr id="0" name=""/>
        <dsp:cNvSpPr/>
      </dsp:nvSpPr>
      <dsp:spPr>
        <a:xfrm>
          <a:off x="1472074" y="377555"/>
          <a:ext cx="5742651" cy="5742651"/>
        </a:xfrm>
        <a:custGeom>
          <a:avLst/>
          <a:gdLst/>
          <a:ahLst/>
          <a:cxnLst/>
          <a:rect l="0" t="0" r="0" b="0"/>
          <a:pathLst>
            <a:path>
              <a:moveTo>
                <a:pt x="1306951" y="5279072"/>
              </a:moveTo>
              <a:arcTo wR="2871325" hR="2871325" stAng="7380769" swAng="106493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2C602B8-D0BC-4C91-AB61-8F6BDFACF027}">
      <dsp:nvSpPr>
        <dsp:cNvPr id="0" name=""/>
        <dsp:cNvSpPr/>
      </dsp:nvSpPr>
      <dsp:spPr>
        <a:xfrm>
          <a:off x="1282021" y="4310964"/>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Community Outreach</a:t>
          </a:r>
          <a:endParaRPr lang="en-US" sz="1400" kern="1200" dirty="0"/>
        </a:p>
      </dsp:txBody>
      <dsp:txXfrm>
        <a:off x="1318494" y="4347437"/>
        <a:ext cx="1076528" cy="674212"/>
      </dsp:txXfrm>
    </dsp:sp>
    <dsp:sp modelId="{A1AAF711-0AEA-42F7-9DCE-A136A76C1BDE}">
      <dsp:nvSpPr>
        <dsp:cNvPr id="0" name=""/>
        <dsp:cNvSpPr/>
      </dsp:nvSpPr>
      <dsp:spPr>
        <a:xfrm>
          <a:off x="1472074" y="377555"/>
          <a:ext cx="5742651" cy="5742651"/>
        </a:xfrm>
        <a:custGeom>
          <a:avLst/>
          <a:gdLst/>
          <a:ahLst/>
          <a:cxnLst/>
          <a:rect l="0" t="0" r="0" b="0"/>
          <a:pathLst>
            <a:path>
              <a:moveTo>
                <a:pt x="199220" y="3922214"/>
              </a:moveTo>
              <a:arcTo wR="2871325" hR="2871325" stAng="9511873" swAng="142344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139E371-2ABF-4AB0-B9E7-5E0075432FC0}">
      <dsp:nvSpPr>
        <dsp:cNvPr id="0" name=""/>
        <dsp:cNvSpPr/>
      </dsp:nvSpPr>
      <dsp:spPr>
        <a:xfrm>
          <a:off x="940959" y="2376701"/>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Articulation and Advocacy</a:t>
          </a:r>
          <a:endParaRPr lang="en-US" sz="1400" kern="1200" dirty="0"/>
        </a:p>
      </dsp:txBody>
      <dsp:txXfrm>
        <a:off x="977432" y="2413174"/>
        <a:ext cx="1076528" cy="674212"/>
      </dsp:txXfrm>
    </dsp:sp>
    <dsp:sp modelId="{6B46D451-EA62-446B-8C16-23DF3093B686}">
      <dsp:nvSpPr>
        <dsp:cNvPr id="0" name=""/>
        <dsp:cNvSpPr/>
      </dsp:nvSpPr>
      <dsp:spPr>
        <a:xfrm>
          <a:off x="1472074" y="377555"/>
          <a:ext cx="5742651" cy="5742651"/>
        </a:xfrm>
        <a:custGeom>
          <a:avLst/>
          <a:gdLst/>
          <a:ahLst/>
          <a:cxnLst/>
          <a:rect l="0" t="0" r="0" b="0"/>
          <a:pathLst>
            <a:path>
              <a:moveTo>
                <a:pt x="138988" y="1988803"/>
              </a:moveTo>
              <a:arcTo wR="2871325" hR="2871325" stAng="11874002" swAng="128236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23C102E-5E5A-4FD6-836F-1E77FAA04C37}">
      <dsp:nvSpPr>
        <dsp:cNvPr id="0" name=""/>
        <dsp:cNvSpPr/>
      </dsp:nvSpPr>
      <dsp:spPr>
        <a:xfrm>
          <a:off x="1923010" y="675738"/>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Resources</a:t>
          </a:r>
          <a:endParaRPr lang="en-US" sz="1400" kern="1200" dirty="0"/>
        </a:p>
      </dsp:txBody>
      <dsp:txXfrm>
        <a:off x="1959483" y="712211"/>
        <a:ext cx="1076528" cy="674212"/>
      </dsp:txXfrm>
    </dsp:sp>
    <dsp:sp modelId="{17413C01-BC5C-42DA-B8E2-965ADCC3ECF3}">
      <dsp:nvSpPr>
        <dsp:cNvPr id="0" name=""/>
        <dsp:cNvSpPr/>
      </dsp:nvSpPr>
      <dsp:spPr>
        <a:xfrm>
          <a:off x="1472074" y="377555"/>
          <a:ext cx="5742651" cy="5742651"/>
        </a:xfrm>
        <a:custGeom>
          <a:avLst/>
          <a:gdLst/>
          <a:ahLst/>
          <a:cxnLst/>
          <a:rect l="0" t="0" r="0" b="0"/>
          <a:pathLst>
            <a:path>
              <a:moveTo>
                <a:pt x="1603809" y="294910"/>
              </a:moveTo>
              <a:arcTo wR="2871325" hR="2871325" stAng="14628255" swAng="87009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E8E491-2D67-4A82-83CA-0BBF5F91CB40}">
      <dsp:nvSpPr>
        <dsp:cNvPr id="0" name=""/>
        <dsp:cNvSpPr/>
      </dsp:nvSpPr>
      <dsp:spPr>
        <a:xfrm>
          <a:off x="3643" y="1102387"/>
          <a:ext cx="139660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September</a:t>
          </a:r>
          <a:endParaRPr lang="en-US" sz="1500" kern="1200" dirty="0"/>
        </a:p>
      </dsp:txBody>
      <dsp:txXfrm>
        <a:off x="3643" y="1102387"/>
        <a:ext cx="1396603" cy="432000"/>
      </dsp:txXfrm>
    </dsp:sp>
    <dsp:sp modelId="{24EFBC86-7233-4B73-81A4-BD0CBF26CF9E}">
      <dsp:nvSpPr>
        <dsp:cNvPr id="0" name=""/>
        <dsp:cNvSpPr/>
      </dsp:nvSpPr>
      <dsp:spPr>
        <a:xfrm>
          <a:off x="3643" y="1534387"/>
          <a:ext cx="1396603" cy="193522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Orientation Programs</a:t>
          </a:r>
          <a:endParaRPr lang="en-US" sz="1500" kern="1200" dirty="0"/>
        </a:p>
        <a:p>
          <a:pPr marL="114300" lvl="1" indent="-114300" algn="l" defTabSz="666750">
            <a:lnSpc>
              <a:spcPct val="90000"/>
            </a:lnSpc>
            <a:spcBef>
              <a:spcPct val="0"/>
            </a:spcBef>
            <a:spcAft>
              <a:spcPct val="15000"/>
            </a:spcAft>
            <a:buChar char="••"/>
          </a:pPr>
          <a:r>
            <a:rPr lang="en-US" sz="1500" kern="1200" dirty="0" smtClean="0"/>
            <a:t>Articulation</a:t>
          </a:r>
          <a:endParaRPr lang="en-US" sz="1500" kern="1200" dirty="0"/>
        </a:p>
        <a:p>
          <a:pPr marL="114300" lvl="1" indent="-114300" algn="l" defTabSz="666750">
            <a:lnSpc>
              <a:spcPct val="90000"/>
            </a:lnSpc>
            <a:spcBef>
              <a:spcPct val="0"/>
            </a:spcBef>
            <a:spcAft>
              <a:spcPct val="15000"/>
            </a:spcAft>
            <a:buChar char="••"/>
          </a:pPr>
          <a:r>
            <a:rPr lang="en-US" sz="1500" kern="1200" dirty="0" smtClean="0"/>
            <a:t>Back to School Night</a:t>
          </a:r>
          <a:endParaRPr lang="en-US" sz="1500" kern="1200" dirty="0"/>
        </a:p>
        <a:p>
          <a:pPr marL="114300" lvl="1" indent="-114300" algn="l" defTabSz="666750">
            <a:lnSpc>
              <a:spcPct val="90000"/>
            </a:lnSpc>
            <a:spcBef>
              <a:spcPct val="0"/>
            </a:spcBef>
            <a:spcAft>
              <a:spcPct val="15000"/>
            </a:spcAft>
            <a:buChar char="••"/>
          </a:pPr>
          <a:r>
            <a:rPr lang="en-US" sz="1500" kern="1200" dirty="0" smtClean="0"/>
            <a:t>Scheduling</a:t>
          </a:r>
          <a:endParaRPr lang="en-US" sz="1500" kern="1200" dirty="0"/>
        </a:p>
        <a:p>
          <a:pPr marL="114300" lvl="1" indent="-114300" algn="l" defTabSz="666750">
            <a:lnSpc>
              <a:spcPct val="90000"/>
            </a:lnSpc>
            <a:spcBef>
              <a:spcPct val="0"/>
            </a:spcBef>
            <a:spcAft>
              <a:spcPct val="15000"/>
            </a:spcAft>
            <a:buChar char="••"/>
          </a:pPr>
          <a:r>
            <a:rPr lang="en-US" sz="1500" kern="1200" dirty="0" smtClean="0"/>
            <a:t>New Entrant Groups</a:t>
          </a:r>
          <a:endParaRPr lang="en-US" sz="1500" kern="1200" dirty="0"/>
        </a:p>
      </dsp:txBody>
      <dsp:txXfrm>
        <a:off x="3643" y="1534387"/>
        <a:ext cx="1396603" cy="1935225"/>
      </dsp:txXfrm>
    </dsp:sp>
    <dsp:sp modelId="{F740ACE2-3999-4CC1-9EAF-6D8D02595584}">
      <dsp:nvSpPr>
        <dsp:cNvPr id="0" name=""/>
        <dsp:cNvSpPr/>
      </dsp:nvSpPr>
      <dsp:spPr>
        <a:xfrm>
          <a:off x="1595770" y="1102387"/>
          <a:ext cx="139660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October</a:t>
          </a:r>
          <a:endParaRPr lang="en-US" sz="1500" kern="1200" dirty="0"/>
        </a:p>
      </dsp:txBody>
      <dsp:txXfrm>
        <a:off x="1595770" y="1102387"/>
        <a:ext cx="1396603" cy="432000"/>
      </dsp:txXfrm>
    </dsp:sp>
    <dsp:sp modelId="{51EA51BF-067A-4B46-A89D-59C53F405B34}">
      <dsp:nvSpPr>
        <dsp:cNvPr id="0" name=""/>
        <dsp:cNvSpPr/>
      </dsp:nvSpPr>
      <dsp:spPr>
        <a:xfrm>
          <a:off x="1595770" y="1534387"/>
          <a:ext cx="1396603" cy="193522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Spirit Week</a:t>
          </a:r>
          <a:endParaRPr lang="en-US" sz="1500" kern="1200" dirty="0"/>
        </a:p>
        <a:p>
          <a:pPr marL="114300" lvl="1" indent="-114300" algn="l" defTabSz="666750">
            <a:lnSpc>
              <a:spcPct val="90000"/>
            </a:lnSpc>
            <a:spcBef>
              <a:spcPct val="0"/>
            </a:spcBef>
            <a:spcAft>
              <a:spcPct val="15000"/>
            </a:spcAft>
            <a:buChar char="••"/>
          </a:pPr>
          <a:r>
            <a:rPr lang="en-US" sz="1500" kern="1200" dirty="0" smtClean="0"/>
            <a:t>New Entrant Groups</a:t>
          </a:r>
          <a:endParaRPr lang="en-US" sz="1500" kern="1200" dirty="0"/>
        </a:p>
      </dsp:txBody>
      <dsp:txXfrm>
        <a:off x="1595770" y="1534387"/>
        <a:ext cx="1396603" cy="1935225"/>
      </dsp:txXfrm>
    </dsp:sp>
    <dsp:sp modelId="{7DE9A773-FA2B-40D0-B075-C154330C5C3D}">
      <dsp:nvSpPr>
        <dsp:cNvPr id="0" name=""/>
        <dsp:cNvSpPr/>
      </dsp:nvSpPr>
      <dsp:spPr>
        <a:xfrm>
          <a:off x="3187898" y="1102387"/>
          <a:ext cx="139660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November</a:t>
          </a:r>
          <a:endParaRPr lang="en-US" sz="1500" kern="1200" dirty="0"/>
        </a:p>
      </dsp:txBody>
      <dsp:txXfrm>
        <a:off x="3187898" y="1102387"/>
        <a:ext cx="1396603" cy="432000"/>
      </dsp:txXfrm>
    </dsp:sp>
    <dsp:sp modelId="{E6A5F1BC-FC73-4350-8254-650B59A23444}">
      <dsp:nvSpPr>
        <dsp:cNvPr id="0" name=""/>
        <dsp:cNvSpPr/>
      </dsp:nvSpPr>
      <dsp:spPr>
        <a:xfrm>
          <a:off x="3187898" y="1534387"/>
          <a:ext cx="1396603" cy="193522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Parent/Teacher Conferences</a:t>
          </a:r>
          <a:endParaRPr lang="en-US" sz="1500" kern="1200" dirty="0"/>
        </a:p>
      </dsp:txBody>
      <dsp:txXfrm>
        <a:off x="3187898" y="1534387"/>
        <a:ext cx="1396603" cy="1935225"/>
      </dsp:txXfrm>
    </dsp:sp>
    <dsp:sp modelId="{8B68B29C-9C5B-4C72-9450-99E1ABFE866C}">
      <dsp:nvSpPr>
        <dsp:cNvPr id="0" name=""/>
        <dsp:cNvSpPr/>
      </dsp:nvSpPr>
      <dsp:spPr>
        <a:xfrm>
          <a:off x="4780026" y="1102387"/>
          <a:ext cx="139660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December</a:t>
          </a:r>
          <a:endParaRPr lang="en-US" sz="1500" kern="1200" dirty="0"/>
        </a:p>
      </dsp:txBody>
      <dsp:txXfrm>
        <a:off x="4780026" y="1102387"/>
        <a:ext cx="1396603" cy="432000"/>
      </dsp:txXfrm>
    </dsp:sp>
    <dsp:sp modelId="{6472C664-AB32-4868-8D41-988B09D59F08}">
      <dsp:nvSpPr>
        <dsp:cNvPr id="0" name=""/>
        <dsp:cNvSpPr/>
      </dsp:nvSpPr>
      <dsp:spPr>
        <a:xfrm>
          <a:off x="4780026" y="1534387"/>
          <a:ext cx="1396603" cy="193522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Parent/Teacher Conferences</a:t>
          </a:r>
          <a:endParaRPr lang="en-US" sz="1500" kern="1200" dirty="0"/>
        </a:p>
        <a:p>
          <a:pPr marL="114300" lvl="1" indent="-114300" algn="l" defTabSz="666750">
            <a:lnSpc>
              <a:spcPct val="90000"/>
            </a:lnSpc>
            <a:spcBef>
              <a:spcPct val="0"/>
            </a:spcBef>
            <a:spcAft>
              <a:spcPct val="15000"/>
            </a:spcAft>
            <a:buChar char="••"/>
          </a:pPr>
          <a:r>
            <a:rPr lang="en-US" sz="1500" kern="1200" dirty="0" smtClean="0"/>
            <a:t>Mentor Program with High School Students</a:t>
          </a:r>
          <a:endParaRPr lang="en-US" sz="1500" kern="1200" dirty="0"/>
        </a:p>
      </dsp:txBody>
      <dsp:txXfrm>
        <a:off x="4780026" y="1534387"/>
        <a:ext cx="1396603" cy="1935225"/>
      </dsp:txXfrm>
    </dsp:sp>
    <dsp:sp modelId="{EF170E41-391C-4E28-8D93-2FE8D7B2BB10}">
      <dsp:nvSpPr>
        <dsp:cNvPr id="0" name=""/>
        <dsp:cNvSpPr/>
      </dsp:nvSpPr>
      <dsp:spPr>
        <a:xfrm>
          <a:off x="6372153" y="1102387"/>
          <a:ext cx="139660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January</a:t>
          </a:r>
          <a:endParaRPr lang="en-US" sz="1500" kern="1200" dirty="0"/>
        </a:p>
      </dsp:txBody>
      <dsp:txXfrm>
        <a:off x="6372153" y="1102387"/>
        <a:ext cx="1396603" cy="432000"/>
      </dsp:txXfrm>
    </dsp:sp>
    <dsp:sp modelId="{A33F8B3D-6C33-49F4-8154-1F7D65663D74}">
      <dsp:nvSpPr>
        <dsp:cNvPr id="0" name=""/>
        <dsp:cNvSpPr/>
      </dsp:nvSpPr>
      <dsp:spPr>
        <a:xfrm>
          <a:off x="6372153" y="1534387"/>
          <a:ext cx="1396603" cy="193522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High School 101</a:t>
          </a:r>
          <a:endParaRPr lang="en-US" sz="1500" kern="1200" dirty="0"/>
        </a:p>
        <a:p>
          <a:pPr marL="114300" lvl="1" indent="-114300" algn="l" defTabSz="666750">
            <a:lnSpc>
              <a:spcPct val="90000"/>
            </a:lnSpc>
            <a:spcBef>
              <a:spcPct val="0"/>
            </a:spcBef>
            <a:spcAft>
              <a:spcPct val="15000"/>
            </a:spcAft>
            <a:buChar char="••"/>
          </a:pPr>
          <a:r>
            <a:rPr lang="en-US" sz="1500" kern="1200" dirty="0" smtClean="0"/>
            <a:t>8</a:t>
          </a:r>
          <a:r>
            <a:rPr lang="en-US" sz="1500" kern="1200" baseline="30000" dirty="0" smtClean="0"/>
            <a:t>th</a:t>
          </a:r>
          <a:r>
            <a:rPr lang="en-US" sz="1500" kern="1200" dirty="0" smtClean="0"/>
            <a:t> &amp; 9</a:t>
          </a:r>
          <a:r>
            <a:rPr lang="en-US" sz="1500" kern="1200" baseline="30000" dirty="0" smtClean="0"/>
            <a:t>th</a:t>
          </a:r>
          <a:r>
            <a:rPr lang="en-US" sz="1500" kern="1200" dirty="0" smtClean="0"/>
            <a:t> Grade Parent Transition Meeting</a:t>
          </a:r>
          <a:endParaRPr lang="en-US" sz="1500" kern="1200" dirty="0"/>
        </a:p>
        <a:p>
          <a:pPr marL="114300" lvl="1" indent="-114300" algn="l" defTabSz="666750">
            <a:lnSpc>
              <a:spcPct val="90000"/>
            </a:lnSpc>
            <a:spcBef>
              <a:spcPct val="0"/>
            </a:spcBef>
            <a:spcAft>
              <a:spcPct val="15000"/>
            </a:spcAft>
            <a:buChar char="••"/>
          </a:pPr>
          <a:r>
            <a:rPr lang="en-US" sz="1500" kern="1200" dirty="0" smtClean="0"/>
            <a:t>No Name Calling Week</a:t>
          </a:r>
          <a:endParaRPr lang="en-US" sz="1500" kern="1200" dirty="0"/>
        </a:p>
      </dsp:txBody>
      <dsp:txXfrm>
        <a:off x="6372153" y="1534387"/>
        <a:ext cx="1396603" cy="19352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2105A2-DC03-4599-A5E1-DD76A35C9B31}">
      <dsp:nvSpPr>
        <dsp:cNvPr id="0" name=""/>
        <dsp:cNvSpPr/>
      </dsp:nvSpPr>
      <dsp:spPr>
        <a:xfrm>
          <a:off x="3643" y="667603"/>
          <a:ext cx="139660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February</a:t>
          </a:r>
          <a:endParaRPr lang="en-US" sz="1500" kern="1200" dirty="0"/>
        </a:p>
      </dsp:txBody>
      <dsp:txXfrm>
        <a:off x="3643" y="667603"/>
        <a:ext cx="1396603" cy="432000"/>
      </dsp:txXfrm>
    </dsp:sp>
    <dsp:sp modelId="{864B190D-DFD0-4124-A181-2B54B708484F}">
      <dsp:nvSpPr>
        <dsp:cNvPr id="0" name=""/>
        <dsp:cNvSpPr/>
      </dsp:nvSpPr>
      <dsp:spPr>
        <a:xfrm>
          <a:off x="3643" y="1099603"/>
          <a:ext cx="1396603" cy="229679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Parent/Teacher Conferences</a:t>
          </a:r>
          <a:endParaRPr lang="en-US" sz="1500" kern="1200" dirty="0"/>
        </a:p>
        <a:p>
          <a:pPr marL="114300" lvl="1" indent="-114300" algn="l" defTabSz="666750">
            <a:lnSpc>
              <a:spcPct val="90000"/>
            </a:lnSpc>
            <a:spcBef>
              <a:spcPct val="0"/>
            </a:spcBef>
            <a:spcAft>
              <a:spcPct val="15000"/>
            </a:spcAft>
            <a:buChar char="••"/>
          </a:pPr>
          <a:r>
            <a:rPr lang="en-US" sz="1500" kern="1200" dirty="0" smtClean="0"/>
            <a:t>National School Counseling Week</a:t>
          </a:r>
          <a:endParaRPr lang="en-US" sz="1500" kern="1200" dirty="0"/>
        </a:p>
        <a:p>
          <a:pPr marL="114300" lvl="1" indent="-114300" algn="l" defTabSz="666750">
            <a:lnSpc>
              <a:spcPct val="90000"/>
            </a:lnSpc>
            <a:spcBef>
              <a:spcPct val="0"/>
            </a:spcBef>
            <a:spcAft>
              <a:spcPct val="15000"/>
            </a:spcAft>
            <a:buChar char="••"/>
          </a:pPr>
          <a:r>
            <a:rPr lang="en-US" sz="1500" kern="1200" dirty="0" smtClean="0"/>
            <a:t>Annual Reviews</a:t>
          </a:r>
          <a:endParaRPr lang="en-US" sz="1500" kern="1200" dirty="0"/>
        </a:p>
        <a:p>
          <a:pPr marL="114300" lvl="1" indent="-114300" algn="l" defTabSz="666750">
            <a:lnSpc>
              <a:spcPct val="90000"/>
            </a:lnSpc>
            <a:spcBef>
              <a:spcPct val="0"/>
            </a:spcBef>
            <a:spcAft>
              <a:spcPct val="15000"/>
            </a:spcAft>
            <a:buChar char="••"/>
          </a:pPr>
          <a:r>
            <a:rPr lang="en-US" sz="1500" kern="1200" dirty="0" smtClean="0"/>
            <a:t>HS Scheduling Process Begins</a:t>
          </a:r>
          <a:endParaRPr lang="en-US" sz="1500" kern="1200" dirty="0"/>
        </a:p>
      </dsp:txBody>
      <dsp:txXfrm>
        <a:off x="3643" y="1099603"/>
        <a:ext cx="1396603" cy="2296792"/>
      </dsp:txXfrm>
    </dsp:sp>
    <dsp:sp modelId="{4A28B191-8F8D-4EEE-89B9-6075FFFD9E45}">
      <dsp:nvSpPr>
        <dsp:cNvPr id="0" name=""/>
        <dsp:cNvSpPr/>
      </dsp:nvSpPr>
      <dsp:spPr>
        <a:xfrm>
          <a:off x="1595770" y="667603"/>
          <a:ext cx="139660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March</a:t>
          </a:r>
          <a:endParaRPr lang="en-US" sz="1500" kern="1200" dirty="0"/>
        </a:p>
      </dsp:txBody>
      <dsp:txXfrm>
        <a:off x="1595770" y="667603"/>
        <a:ext cx="1396603" cy="432000"/>
      </dsp:txXfrm>
    </dsp:sp>
    <dsp:sp modelId="{599665EE-6126-4B3B-B214-48CAC62E16B7}">
      <dsp:nvSpPr>
        <dsp:cNvPr id="0" name=""/>
        <dsp:cNvSpPr/>
      </dsp:nvSpPr>
      <dsp:spPr>
        <a:xfrm>
          <a:off x="1595770" y="1099603"/>
          <a:ext cx="1396603" cy="229679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High School 101</a:t>
          </a:r>
          <a:endParaRPr lang="en-US" sz="1500" kern="1200" dirty="0"/>
        </a:p>
        <a:p>
          <a:pPr marL="114300" lvl="1" indent="-114300" algn="l" defTabSz="666750">
            <a:lnSpc>
              <a:spcPct val="90000"/>
            </a:lnSpc>
            <a:spcBef>
              <a:spcPct val="0"/>
            </a:spcBef>
            <a:spcAft>
              <a:spcPct val="15000"/>
            </a:spcAft>
            <a:buChar char="••"/>
          </a:pPr>
          <a:r>
            <a:rPr lang="en-US" sz="1500" kern="1200" dirty="0" smtClean="0"/>
            <a:t>6</a:t>
          </a:r>
          <a:r>
            <a:rPr lang="en-US" sz="1500" kern="1200" baseline="30000" dirty="0" smtClean="0"/>
            <a:t>th</a:t>
          </a:r>
          <a:r>
            <a:rPr lang="en-US" sz="1500" kern="1200" dirty="0" smtClean="0"/>
            <a:t> &amp; 7</a:t>
          </a:r>
          <a:r>
            <a:rPr lang="en-US" sz="1500" kern="1200" baseline="30000" dirty="0" smtClean="0"/>
            <a:t>th</a:t>
          </a:r>
          <a:r>
            <a:rPr lang="en-US" sz="1500" kern="1200" dirty="0" smtClean="0"/>
            <a:t> Grade Parent Transition Meeting</a:t>
          </a:r>
          <a:endParaRPr lang="en-US" sz="1500" kern="1200" dirty="0"/>
        </a:p>
        <a:p>
          <a:pPr marL="114300" lvl="1" indent="-114300" algn="l" defTabSz="666750">
            <a:lnSpc>
              <a:spcPct val="90000"/>
            </a:lnSpc>
            <a:spcBef>
              <a:spcPct val="0"/>
            </a:spcBef>
            <a:spcAft>
              <a:spcPct val="15000"/>
            </a:spcAft>
            <a:buChar char="••"/>
          </a:pPr>
          <a:r>
            <a:rPr lang="en-US" sz="1500" kern="1200" dirty="0" smtClean="0"/>
            <a:t>Annual Reviews</a:t>
          </a:r>
          <a:endParaRPr lang="en-US" sz="1500" kern="1200" dirty="0"/>
        </a:p>
        <a:p>
          <a:pPr marL="114300" lvl="1" indent="-114300" algn="l" defTabSz="666750">
            <a:lnSpc>
              <a:spcPct val="90000"/>
            </a:lnSpc>
            <a:spcBef>
              <a:spcPct val="0"/>
            </a:spcBef>
            <a:spcAft>
              <a:spcPct val="15000"/>
            </a:spcAft>
            <a:buChar char="••"/>
          </a:pPr>
          <a:r>
            <a:rPr lang="en-US" sz="1500" kern="1200" dirty="0" smtClean="0"/>
            <a:t>Scheduling</a:t>
          </a:r>
          <a:endParaRPr lang="en-US" sz="1500" kern="1200" dirty="0"/>
        </a:p>
      </dsp:txBody>
      <dsp:txXfrm>
        <a:off x="1595770" y="1099603"/>
        <a:ext cx="1396603" cy="2296792"/>
      </dsp:txXfrm>
    </dsp:sp>
    <dsp:sp modelId="{420DCF8E-BB8C-4BB9-955F-AD16D2A85176}">
      <dsp:nvSpPr>
        <dsp:cNvPr id="0" name=""/>
        <dsp:cNvSpPr/>
      </dsp:nvSpPr>
      <dsp:spPr>
        <a:xfrm>
          <a:off x="3187898" y="667603"/>
          <a:ext cx="139660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April</a:t>
          </a:r>
          <a:endParaRPr lang="en-US" sz="1500" kern="1200" dirty="0"/>
        </a:p>
      </dsp:txBody>
      <dsp:txXfrm>
        <a:off x="3187898" y="667603"/>
        <a:ext cx="1396603" cy="432000"/>
      </dsp:txXfrm>
    </dsp:sp>
    <dsp:sp modelId="{AC05D324-574A-4E98-BF35-8933A1A2F731}">
      <dsp:nvSpPr>
        <dsp:cNvPr id="0" name=""/>
        <dsp:cNvSpPr/>
      </dsp:nvSpPr>
      <dsp:spPr>
        <a:xfrm>
          <a:off x="3187898" y="1099603"/>
          <a:ext cx="1396603" cy="229679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NYS Testing</a:t>
          </a:r>
          <a:endParaRPr lang="en-US" sz="1500" kern="1200" dirty="0"/>
        </a:p>
        <a:p>
          <a:pPr marL="114300" lvl="1" indent="-114300" algn="l" defTabSz="666750">
            <a:lnSpc>
              <a:spcPct val="90000"/>
            </a:lnSpc>
            <a:spcBef>
              <a:spcPct val="0"/>
            </a:spcBef>
            <a:spcAft>
              <a:spcPct val="15000"/>
            </a:spcAft>
            <a:buChar char="••"/>
          </a:pPr>
          <a:r>
            <a:rPr lang="en-US" sz="1500" kern="1200" dirty="0" smtClean="0"/>
            <a:t>5</a:t>
          </a:r>
          <a:r>
            <a:rPr lang="en-US" sz="1500" kern="1200" baseline="30000" dirty="0" smtClean="0"/>
            <a:t>th</a:t>
          </a:r>
          <a:r>
            <a:rPr lang="en-US" sz="1500" kern="1200" dirty="0" smtClean="0"/>
            <a:t> Grade Parent Transition Meeting</a:t>
          </a:r>
          <a:endParaRPr lang="en-US" sz="1500" kern="1200" dirty="0"/>
        </a:p>
        <a:p>
          <a:pPr marL="114300" lvl="1" indent="-114300" algn="l" defTabSz="666750">
            <a:lnSpc>
              <a:spcPct val="90000"/>
            </a:lnSpc>
            <a:spcBef>
              <a:spcPct val="0"/>
            </a:spcBef>
            <a:spcAft>
              <a:spcPct val="15000"/>
            </a:spcAft>
            <a:buChar char="••"/>
          </a:pPr>
          <a:r>
            <a:rPr lang="en-US" sz="1500" kern="1200" dirty="0" smtClean="0"/>
            <a:t>Annual Reviews</a:t>
          </a:r>
          <a:endParaRPr lang="en-US" sz="1500" kern="1200" dirty="0"/>
        </a:p>
        <a:p>
          <a:pPr marL="114300" lvl="1" indent="-114300" algn="l" defTabSz="666750">
            <a:lnSpc>
              <a:spcPct val="90000"/>
            </a:lnSpc>
            <a:spcBef>
              <a:spcPct val="0"/>
            </a:spcBef>
            <a:spcAft>
              <a:spcPct val="15000"/>
            </a:spcAft>
            <a:buChar char="••"/>
          </a:pPr>
          <a:r>
            <a:rPr lang="en-US" sz="1500" kern="1200" dirty="0" smtClean="0"/>
            <a:t>Scheduling</a:t>
          </a:r>
          <a:endParaRPr lang="en-US" sz="1500" kern="1200" dirty="0"/>
        </a:p>
        <a:p>
          <a:pPr marL="114300" lvl="1" indent="-114300" algn="l" defTabSz="666750">
            <a:lnSpc>
              <a:spcPct val="90000"/>
            </a:lnSpc>
            <a:spcBef>
              <a:spcPct val="0"/>
            </a:spcBef>
            <a:spcAft>
              <a:spcPct val="15000"/>
            </a:spcAft>
            <a:buChar char="••"/>
          </a:pPr>
          <a:r>
            <a:rPr lang="en-US" sz="1500" kern="1200" dirty="0" smtClean="0"/>
            <a:t>Career Exploration</a:t>
          </a:r>
          <a:endParaRPr lang="en-US" sz="1500" kern="1200" dirty="0"/>
        </a:p>
      </dsp:txBody>
      <dsp:txXfrm>
        <a:off x="3187898" y="1099603"/>
        <a:ext cx="1396603" cy="2296792"/>
      </dsp:txXfrm>
    </dsp:sp>
    <dsp:sp modelId="{7845EAAB-5010-4808-946D-8BA8804CCD30}">
      <dsp:nvSpPr>
        <dsp:cNvPr id="0" name=""/>
        <dsp:cNvSpPr/>
      </dsp:nvSpPr>
      <dsp:spPr>
        <a:xfrm>
          <a:off x="4780026" y="667603"/>
          <a:ext cx="139660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May</a:t>
          </a:r>
          <a:endParaRPr lang="en-US" sz="1500" kern="1200" dirty="0"/>
        </a:p>
      </dsp:txBody>
      <dsp:txXfrm>
        <a:off x="4780026" y="667603"/>
        <a:ext cx="1396603" cy="432000"/>
      </dsp:txXfrm>
    </dsp:sp>
    <dsp:sp modelId="{A5022E1B-CD65-40C8-859F-98BF59B8C4BD}">
      <dsp:nvSpPr>
        <dsp:cNvPr id="0" name=""/>
        <dsp:cNvSpPr/>
      </dsp:nvSpPr>
      <dsp:spPr>
        <a:xfrm>
          <a:off x="4780026" y="1099603"/>
          <a:ext cx="1396603" cy="229679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Articulation</a:t>
          </a:r>
          <a:endParaRPr lang="en-US" sz="1500" kern="1200" dirty="0"/>
        </a:p>
        <a:p>
          <a:pPr marL="114300" lvl="1" indent="-114300" algn="l" defTabSz="666750">
            <a:lnSpc>
              <a:spcPct val="90000"/>
            </a:lnSpc>
            <a:spcBef>
              <a:spcPct val="0"/>
            </a:spcBef>
            <a:spcAft>
              <a:spcPct val="15000"/>
            </a:spcAft>
            <a:buChar char="••"/>
          </a:pPr>
          <a:r>
            <a:rPr lang="en-US" sz="1500" kern="1200" dirty="0" smtClean="0"/>
            <a:t>NYS Testing</a:t>
          </a:r>
          <a:endParaRPr lang="en-US" sz="1500" kern="1200" dirty="0"/>
        </a:p>
        <a:p>
          <a:pPr marL="114300" lvl="1" indent="-114300" algn="l" defTabSz="666750">
            <a:lnSpc>
              <a:spcPct val="90000"/>
            </a:lnSpc>
            <a:spcBef>
              <a:spcPct val="0"/>
            </a:spcBef>
            <a:spcAft>
              <a:spcPct val="15000"/>
            </a:spcAft>
            <a:buChar char="••"/>
          </a:pPr>
          <a:r>
            <a:rPr lang="en-US" sz="1500" kern="1200" dirty="0" smtClean="0"/>
            <a:t>Annual Reviews</a:t>
          </a:r>
          <a:endParaRPr lang="en-US" sz="1500" kern="1200" dirty="0"/>
        </a:p>
        <a:p>
          <a:pPr marL="114300" lvl="1" indent="-114300" algn="l" defTabSz="666750">
            <a:lnSpc>
              <a:spcPct val="90000"/>
            </a:lnSpc>
            <a:spcBef>
              <a:spcPct val="0"/>
            </a:spcBef>
            <a:spcAft>
              <a:spcPct val="15000"/>
            </a:spcAft>
            <a:buChar char="••"/>
          </a:pPr>
          <a:r>
            <a:rPr lang="en-US" sz="1500" kern="1200" dirty="0" smtClean="0"/>
            <a:t>Scheduling</a:t>
          </a:r>
          <a:endParaRPr lang="en-US" sz="1500" kern="1200" dirty="0"/>
        </a:p>
        <a:p>
          <a:pPr marL="114300" lvl="1" indent="-114300" algn="l" defTabSz="666750">
            <a:lnSpc>
              <a:spcPct val="90000"/>
            </a:lnSpc>
            <a:spcBef>
              <a:spcPct val="0"/>
            </a:spcBef>
            <a:spcAft>
              <a:spcPct val="15000"/>
            </a:spcAft>
            <a:buChar char="••"/>
          </a:pPr>
          <a:r>
            <a:rPr lang="en-US" sz="1500" kern="1200" dirty="0" smtClean="0"/>
            <a:t>504 Meetings</a:t>
          </a:r>
          <a:endParaRPr lang="en-US" sz="1500" kern="1200" dirty="0"/>
        </a:p>
      </dsp:txBody>
      <dsp:txXfrm>
        <a:off x="4780026" y="1099603"/>
        <a:ext cx="1396603" cy="2296792"/>
      </dsp:txXfrm>
    </dsp:sp>
    <dsp:sp modelId="{79489529-5EA0-4043-9AFB-743673B5722E}">
      <dsp:nvSpPr>
        <dsp:cNvPr id="0" name=""/>
        <dsp:cNvSpPr/>
      </dsp:nvSpPr>
      <dsp:spPr>
        <a:xfrm>
          <a:off x="6372153" y="667603"/>
          <a:ext cx="1396603" cy="43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June</a:t>
          </a:r>
          <a:endParaRPr lang="en-US" sz="1500" kern="1200" dirty="0"/>
        </a:p>
      </dsp:txBody>
      <dsp:txXfrm>
        <a:off x="6372153" y="667603"/>
        <a:ext cx="1396603" cy="432000"/>
      </dsp:txXfrm>
    </dsp:sp>
    <dsp:sp modelId="{58DE3BDA-15DD-44B9-9D4D-E6B634A25683}">
      <dsp:nvSpPr>
        <dsp:cNvPr id="0" name=""/>
        <dsp:cNvSpPr/>
      </dsp:nvSpPr>
      <dsp:spPr>
        <a:xfrm>
          <a:off x="6372153" y="1099603"/>
          <a:ext cx="1396603" cy="229679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High School 101</a:t>
          </a:r>
          <a:endParaRPr lang="en-US" sz="1500" kern="1200" dirty="0"/>
        </a:p>
        <a:p>
          <a:pPr marL="114300" lvl="1" indent="-114300" algn="l" defTabSz="666750">
            <a:lnSpc>
              <a:spcPct val="90000"/>
            </a:lnSpc>
            <a:spcBef>
              <a:spcPct val="0"/>
            </a:spcBef>
            <a:spcAft>
              <a:spcPct val="15000"/>
            </a:spcAft>
            <a:buChar char="••"/>
          </a:pPr>
          <a:r>
            <a:rPr lang="en-US" sz="1500" kern="1200" dirty="0" smtClean="0"/>
            <a:t>PRIDE Awards</a:t>
          </a:r>
          <a:endParaRPr lang="en-US" sz="1500" kern="1200" dirty="0"/>
        </a:p>
        <a:p>
          <a:pPr marL="114300" lvl="1" indent="-114300" algn="l" defTabSz="666750">
            <a:lnSpc>
              <a:spcPct val="90000"/>
            </a:lnSpc>
            <a:spcBef>
              <a:spcPct val="0"/>
            </a:spcBef>
            <a:spcAft>
              <a:spcPct val="15000"/>
            </a:spcAft>
            <a:buChar char="••"/>
          </a:pPr>
          <a:r>
            <a:rPr lang="en-US" sz="1500" kern="1200" dirty="0" smtClean="0"/>
            <a:t>Articulation</a:t>
          </a:r>
          <a:endParaRPr lang="en-US" sz="1500" kern="1200" dirty="0"/>
        </a:p>
        <a:p>
          <a:pPr marL="114300" lvl="1" indent="-114300" algn="l" defTabSz="666750">
            <a:lnSpc>
              <a:spcPct val="90000"/>
            </a:lnSpc>
            <a:spcBef>
              <a:spcPct val="0"/>
            </a:spcBef>
            <a:spcAft>
              <a:spcPct val="15000"/>
            </a:spcAft>
            <a:buChar char="••"/>
          </a:pPr>
          <a:r>
            <a:rPr lang="en-US" sz="1500" kern="1200" dirty="0" smtClean="0"/>
            <a:t>NYS Testing</a:t>
          </a:r>
          <a:endParaRPr lang="en-US" sz="1500" kern="1200" dirty="0"/>
        </a:p>
        <a:p>
          <a:pPr marL="114300" lvl="1" indent="-114300" algn="l" defTabSz="666750">
            <a:lnSpc>
              <a:spcPct val="90000"/>
            </a:lnSpc>
            <a:spcBef>
              <a:spcPct val="0"/>
            </a:spcBef>
            <a:spcAft>
              <a:spcPct val="15000"/>
            </a:spcAft>
            <a:buChar char="••"/>
          </a:pPr>
          <a:r>
            <a:rPr lang="en-US" sz="1500" kern="1200" dirty="0" smtClean="0"/>
            <a:t>Annual Reviews</a:t>
          </a:r>
          <a:endParaRPr lang="en-US" sz="1500" kern="1200" dirty="0"/>
        </a:p>
        <a:p>
          <a:pPr marL="114300" lvl="1" indent="-114300" algn="l" defTabSz="666750">
            <a:lnSpc>
              <a:spcPct val="90000"/>
            </a:lnSpc>
            <a:spcBef>
              <a:spcPct val="0"/>
            </a:spcBef>
            <a:spcAft>
              <a:spcPct val="15000"/>
            </a:spcAft>
            <a:buChar char="••"/>
          </a:pPr>
          <a:r>
            <a:rPr lang="en-US" sz="1500" kern="1200" dirty="0" smtClean="0"/>
            <a:t>Scheduling</a:t>
          </a:r>
          <a:endParaRPr lang="en-US" sz="1500" kern="1200" dirty="0"/>
        </a:p>
      </dsp:txBody>
      <dsp:txXfrm>
        <a:off x="6372153" y="1099603"/>
        <a:ext cx="1396603" cy="2296792"/>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0F015BC-B5F3-43DA-AC4A-1E9BC2965FE4}" type="datetimeFigureOut">
              <a:rPr lang="en-US" smtClean="0"/>
              <a:pPr/>
              <a:t>3/16/2015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3971814-284D-44F0-9F6E-8FC272F937E2}" type="slidenum">
              <a:rPr lang="en-US" smtClean="0"/>
              <a:pPr/>
              <a:t>‹#›</a:t>
            </a:fld>
            <a:endParaRPr lang="en-US"/>
          </a:p>
        </p:txBody>
      </p:sp>
    </p:spTree>
    <p:extLst>
      <p:ext uri="{BB962C8B-B14F-4D97-AF65-F5344CB8AC3E}">
        <p14:creationId xmlns:p14="http://schemas.microsoft.com/office/powerpoint/2010/main" val="3453588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767286A-D233-4BB9-A9DD-A05B439B52AA}" type="datetimeFigureOut">
              <a:rPr lang="en-US" smtClean="0"/>
              <a:pPr/>
              <a:t>3/16/2015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2DBF65A-9DF7-4216-945B-F7D8340EB9FF}"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767286A-D233-4BB9-A9DD-A05B439B52AA}" type="datetimeFigureOut">
              <a:rPr lang="en-US" smtClean="0"/>
              <a:pPr/>
              <a:t>3/16/2015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2DBF65A-9DF7-4216-945B-F7D8340EB9F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767286A-D233-4BB9-A9DD-A05B439B52AA}" type="datetimeFigureOut">
              <a:rPr lang="en-US" smtClean="0"/>
              <a:pPr/>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BF65A-9DF7-4216-945B-F7D8340EB9F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767286A-D233-4BB9-A9DD-A05B439B52AA}" type="datetimeFigureOut">
              <a:rPr lang="en-US" smtClean="0"/>
              <a:pPr/>
              <a:t>3/16/2015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DBF65A-9DF7-4216-945B-F7D8340EB9F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67286A-D233-4BB9-A9DD-A05B439B52AA}" type="datetimeFigureOut">
              <a:rPr lang="en-US" smtClean="0"/>
              <a:pPr/>
              <a:t>3/16/2015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DBF65A-9DF7-4216-945B-F7D8340EB9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7286A-D233-4BB9-A9DD-A05B439B52AA}" type="datetimeFigureOut">
              <a:rPr lang="en-US" smtClean="0"/>
              <a:pPr/>
              <a:t>3/16/2015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DBF65A-9DF7-4216-945B-F7D8340EB9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67286A-D233-4BB9-A9DD-A05B439B52AA}" type="datetimeFigureOut">
              <a:rPr lang="en-US" smtClean="0"/>
              <a:pPr/>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BF65A-9DF7-4216-945B-F7D8340EB9F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67286A-D233-4BB9-A9DD-A05B439B52AA}" type="datetimeFigureOut">
              <a:rPr lang="en-US" smtClean="0"/>
              <a:pPr/>
              <a:t>3/16/2015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2DBF65A-9DF7-4216-945B-F7D8340EB9F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767286A-D233-4BB9-A9DD-A05B439B52AA}" type="datetimeFigureOut">
              <a:rPr lang="en-US" smtClean="0"/>
              <a:pPr/>
              <a:t>3/16/2015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2DBF65A-9DF7-4216-945B-F7D8340EB9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3352800"/>
          </a:xfrm>
        </p:spPr>
        <p:txBody>
          <a:bodyPr>
            <a:normAutofit fontScale="77500" lnSpcReduction="20000"/>
          </a:bodyPr>
          <a:lstStyle/>
          <a:p>
            <a:r>
              <a:rPr lang="en-US" sz="6400" dirty="0" smtClean="0"/>
              <a:t>Progressive Developmental Guidance Program</a:t>
            </a:r>
          </a:p>
          <a:p>
            <a:r>
              <a:rPr lang="en-US" dirty="0" smtClean="0"/>
              <a:t>David Goldberg</a:t>
            </a:r>
          </a:p>
          <a:p>
            <a:r>
              <a:rPr lang="en-US" dirty="0" smtClean="0"/>
              <a:t>Andrea Luzzi</a:t>
            </a:r>
          </a:p>
          <a:p>
            <a:r>
              <a:rPr lang="en-US" dirty="0" smtClean="0"/>
              <a:t>Stephanie  </a:t>
            </a:r>
            <a:r>
              <a:rPr lang="en-US" dirty="0" err="1" smtClean="0"/>
              <a:t>Ralton</a:t>
            </a:r>
            <a:endParaRPr lang="en-US" dirty="0" smtClean="0"/>
          </a:p>
          <a:p>
            <a:r>
              <a:rPr lang="en-US" dirty="0" err="1" smtClean="0"/>
              <a:t>Cathryn</a:t>
            </a:r>
            <a:r>
              <a:rPr lang="en-US" dirty="0" smtClean="0"/>
              <a:t> Riley</a:t>
            </a:r>
          </a:p>
        </p:txBody>
      </p:sp>
      <p:sp>
        <p:nvSpPr>
          <p:cNvPr id="2" name="Title 1"/>
          <p:cNvSpPr>
            <a:spLocks noGrp="1"/>
          </p:cNvSpPr>
          <p:nvPr>
            <p:ph type="ctrTitle"/>
          </p:nvPr>
        </p:nvSpPr>
        <p:spPr/>
        <p:txBody>
          <a:bodyPr/>
          <a:lstStyle/>
          <a:p>
            <a:r>
              <a:rPr lang="en-US" dirty="0" smtClean="0"/>
              <a:t>H. B. </a:t>
            </a:r>
            <a:r>
              <a:rPr lang="en-US" dirty="0" err="1" smtClean="0"/>
              <a:t>Mattlin</a:t>
            </a:r>
            <a:r>
              <a:rPr lang="en-US" dirty="0" smtClean="0"/>
              <a:t> Middle School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Hawk.jpg"/>
          <p:cNvPicPr/>
          <p:nvPr/>
        </p:nvPicPr>
        <p:blipFill>
          <a:blip r:embed="rId2" cstate="print"/>
          <a:srcRect/>
          <a:stretch>
            <a:fillRect/>
          </a:stretch>
        </p:blipFill>
        <p:spPr bwMode="auto">
          <a:xfrm>
            <a:off x="6629400" y="4038600"/>
            <a:ext cx="2286000" cy="2609850"/>
          </a:xfrm>
          <a:prstGeom prst="rect">
            <a:avLst/>
          </a:prstGeom>
          <a:noFill/>
          <a:ln w="9525">
            <a:noFill/>
            <a:miter lim="800000"/>
            <a:headEnd/>
            <a:tailEnd/>
          </a:ln>
        </p:spPr>
      </p:pic>
      <p:sp>
        <p:nvSpPr>
          <p:cNvPr id="2" name="Title 1"/>
          <p:cNvSpPr>
            <a:spLocks noGrp="1"/>
          </p:cNvSpPr>
          <p:nvPr>
            <p:ph type="title"/>
          </p:nvPr>
        </p:nvSpPr>
        <p:spPr/>
        <p:txBody>
          <a:bodyPr/>
          <a:lstStyle/>
          <a:p>
            <a:r>
              <a:rPr lang="en-US" b="1" dirty="0" smtClean="0"/>
              <a:t>Parent/Orientation Programs</a:t>
            </a:r>
            <a:endParaRPr lang="en-US" b="1" dirty="0"/>
          </a:p>
        </p:txBody>
      </p:sp>
      <p:sp>
        <p:nvSpPr>
          <p:cNvPr id="3" name="Content Placeholder 2"/>
          <p:cNvSpPr>
            <a:spLocks noGrp="1"/>
          </p:cNvSpPr>
          <p:nvPr>
            <p:ph sz="quarter" idx="1"/>
          </p:nvPr>
        </p:nvSpPr>
        <p:spPr/>
        <p:txBody>
          <a:bodyPr>
            <a:normAutofit fontScale="92500" lnSpcReduction="20000"/>
          </a:bodyPr>
          <a:lstStyle/>
          <a:p>
            <a:r>
              <a:rPr lang="en-US" dirty="0" smtClean="0"/>
              <a:t>New Student Orientation</a:t>
            </a:r>
          </a:p>
          <a:p>
            <a:r>
              <a:rPr lang="en-US" dirty="0" smtClean="0"/>
              <a:t>Incoming Grade 5 Orientation</a:t>
            </a:r>
          </a:p>
          <a:p>
            <a:r>
              <a:rPr lang="en-US" dirty="0" smtClean="0"/>
              <a:t>Back to School Night</a:t>
            </a:r>
          </a:p>
          <a:p>
            <a:r>
              <a:rPr lang="en-US" dirty="0" smtClean="0"/>
              <a:t>Transition Programs for Grades 5 – 8</a:t>
            </a:r>
          </a:p>
          <a:p>
            <a:r>
              <a:rPr lang="en-US" dirty="0" smtClean="0"/>
              <a:t>Parent /Teacher Conferences</a:t>
            </a:r>
          </a:p>
          <a:p>
            <a:r>
              <a:rPr lang="en-US" dirty="0" smtClean="0"/>
              <a:t>High School 101</a:t>
            </a:r>
          </a:p>
          <a:p>
            <a:r>
              <a:rPr lang="en-US" dirty="0" smtClean="0"/>
              <a:t>8</a:t>
            </a:r>
            <a:r>
              <a:rPr lang="en-US" baseline="30000" dirty="0" smtClean="0"/>
              <a:t>th</a:t>
            </a:r>
            <a:r>
              <a:rPr lang="en-US" dirty="0" smtClean="0"/>
              <a:t> Grade Visitation to High School</a:t>
            </a:r>
          </a:p>
          <a:p>
            <a:r>
              <a:rPr lang="en-US" dirty="0" smtClean="0"/>
              <a:t>8</a:t>
            </a:r>
            <a:r>
              <a:rPr lang="en-US" baseline="30000" dirty="0" smtClean="0"/>
              <a:t>th</a:t>
            </a:r>
            <a:r>
              <a:rPr lang="en-US" dirty="0" smtClean="0"/>
              <a:t> Grade Orientation to High School </a:t>
            </a:r>
          </a:p>
          <a:p>
            <a:r>
              <a:rPr lang="en-US" dirty="0" smtClean="0"/>
              <a:t>Presentations based upon community needs </a:t>
            </a:r>
          </a:p>
          <a:p>
            <a:pPr lvl="1"/>
            <a:r>
              <a:rPr lang="en-US" dirty="0" smtClean="0"/>
              <a:t>Past presentations have included:</a:t>
            </a:r>
          </a:p>
          <a:p>
            <a:pPr lvl="2"/>
            <a:r>
              <a:rPr lang="en-US" dirty="0" smtClean="0"/>
              <a:t>Internet Safety </a:t>
            </a:r>
          </a:p>
          <a:p>
            <a:pPr lvl="2"/>
            <a:r>
              <a:rPr lang="en-US" dirty="0" err="1" smtClean="0"/>
              <a:t>Cyberbullying</a:t>
            </a:r>
            <a:r>
              <a:rPr lang="en-US" dirty="0" smtClean="0"/>
              <a:t> </a:t>
            </a:r>
          </a:p>
          <a:p>
            <a:pPr lvl="2"/>
            <a:r>
              <a:rPr lang="en-US" dirty="0" smtClean="0"/>
              <a:t>John </a:t>
            </a:r>
            <a:r>
              <a:rPr lang="en-US" dirty="0" err="1" smtClean="0"/>
              <a:t>Halligan</a:t>
            </a:r>
            <a:r>
              <a:rPr lang="en-US" dirty="0" smtClean="0"/>
              <a:t>, Ryan’s Story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Scheduling </a:t>
            </a:r>
            <a:endParaRPr lang="en-US" b="1" dirty="0"/>
          </a:p>
        </p:txBody>
      </p:sp>
      <p:sp>
        <p:nvSpPr>
          <p:cNvPr id="3" name="Content Placeholder 2"/>
          <p:cNvSpPr>
            <a:spLocks noGrp="1"/>
          </p:cNvSpPr>
          <p:nvPr>
            <p:ph sz="quarter" idx="1"/>
          </p:nvPr>
        </p:nvSpPr>
        <p:spPr/>
        <p:txBody>
          <a:bodyPr/>
          <a:lstStyle/>
          <a:p>
            <a:r>
              <a:rPr lang="en-US" dirty="0" smtClean="0"/>
              <a:t>Grade level scheduling</a:t>
            </a:r>
          </a:p>
          <a:p>
            <a:r>
              <a:rPr lang="en-US" dirty="0" smtClean="0"/>
              <a:t>Individual Student/Parent Meetings (8</a:t>
            </a:r>
            <a:r>
              <a:rPr lang="en-US" baseline="30000" dirty="0" smtClean="0"/>
              <a:t>th</a:t>
            </a:r>
            <a:r>
              <a:rPr lang="en-US" dirty="0" smtClean="0"/>
              <a:t> grade)</a:t>
            </a:r>
          </a:p>
          <a:p>
            <a:r>
              <a:rPr lang="en-US" dirty="0" smtClean="0"/>
              <a:t>Input Course Requests</a:t>
            </a:r>
          </a:p>
          <a:p>
            <a:r>
              <a:rPr lang="en-US" dirty="0" smtClean="0"/>
              <a:t>Course Verification</a:t>
            </a:r>
          </a:p>
          <a:p>
            <a:r>
              <a:rPr lang="en-US" dirty="0" smtClean="0"/>
              <a:t>Course Placement Counseling (Self-Selection)</a:t>
            </a:r>
          </a:p>
          <a:p>
            <a:r>
              <a:rPr lang="en-US" dirty="0" smtClean="0"/>
              <a:t>Class Conflict Resolution</a:t>
            </a:r>
          </a:p>
          <a:p>
            <a:r>
              <a:rPr lang="en-US" dirty="0" smtClean="0"/>
              <a:t>Balance Classes </a:t>
            </a:r>
          </a:p>
          <a:p>
            <a:r>
              <a:rPr lang="en-US" dirty="0" smtClean="0"/>
              <a:t>Articulation with Teachers</a:t>
            </a:r>
          </a:p>
        </p:txBody>
      </p:sp>
      <p:pic>
        <p:nvPicPr>
          <p:cNvPr id="2050" name="Picture 2" descr="C:\Documents and Settings\csoupios\Local Settings\Temporary Internet Files\Content.IE5\49CPFTT5\MC900195320[1].wmf"/>
          <p:cNvPicPr>
            <a:picLocks noChangeAspect="1" noChangeArrowheads="1"/>
          </p:cNvPicPr>
          <p:nvPr/>
        </p:nvPicPr>
        <p:blipFill>
          <a:blip r:embed="rId2" cstate="print"/>
          <a:srcRect/>
          <a:stretch>
            <a:fillRect/>
          </a:stretch>
        </p:blipFill>
        <p:spPr bwMode="auto">
          <a:xfrm>
            <a:off x="4953000" y="3810000"/>
            <a:ext cx="3981291" cy="2862681"/>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csoupios\Local Settings\Temporary Internet Files\Content.IE5\05P4OGKR\MC900437254[1].jpg"/>
          <p:cNvPicPr>
            <a:picLocks noChangeAspect="1" noChangeArrowheads="1"/>
          </p:cNvPicPr>
          <p:nvPr/>
        </p:nvPicPr>
        <p:blipFill>
          <a:blip r:embed="rId2" cstate="print"/>
          <a:srcRect/>
          <a:stretch>
            <a:fillRect/>
          </a:stretch>
        </p:blipFill>
        <p:spPr bwMode="auto">
          <a:xfrm>
            <a:off x="4419600" y="2590800"/>
            <a:ext cx="4503644" cy="4083304"/>
          </a:xfrm>
          <a:prstGeom prst="rect">
            <a:avLst/>
          </a:prstGeom>
          <a:noFill/>
        </p:spPr>
      </p:pic>
      <p:sp>
        <p:nvSpPr>
          <p:cNvPr id="2" name="Title 1"/>
          <p:cNvSpPr>
            <a:spLocks noGrp="1"/>
          </p:cNvSpPr>
          <p:nvPr>
            <p:ph type="title"/>
          </p:nvPr>
        </p:nvSpPr>
        <p:spPr/>
        <p:txBody>
          <a:bodyPr>
            <a:normAutofit/>
          </a:bodyPr>
          <a:lstStyle/>
          <a:p>
            <a:r>
              <a:rPr lang="en-US" b="1" dirty="0" smtClean="0"/>
              <a:t>Community Outreach</a:t>
            </a:r>
            <a:endParaRPr lang="en-US" b="1" dirty="0"/>
          </a:p>
        </p:txBody>
      </p:sp>
      <p:sp>
        <p:nvSpPr>
          <p:cNvPr id="3" name="Content Placeholder 2"/>
          <p:cNvSpPr>
            <a:spLocks noGrp="1"/>
          </p:cNvSpPr>
          <p:nvPr>
            <p:ph sz="quarter" idx="1"/>
          </p:nvPr>
        </p:nvSpPr>
        <p:spPr/>
        <p:txBody>
          <a:bodyPr/>
          <a:lstStyle/>
          <a:p>
            <a:r>
              <a:rPr lang="en-US" b="1" dirty="0" smtClean="0"/>
              <a:t>Newsletters</a:t>
            </a:r>
            <a:r>
              <a:rPr lang="en-US" dirty="0" smtClean="0"/>
              <a:t> – provides information on current trends and topics for middle school students and parents (approximately three times per year to all parents)</a:t>
            </a:r>
            <a:endParaRPr lang="en-US" b="1" dirty="0" smtClean="0"/>
          </a:p>
          <a:p>
            <a:r>
              <a:rPr lang="en-US" b="1" dirty="0" smtClean="0"/>
              <a:t>Guidance Website </a:t>
            </a:r>
            <a:r>
              <a:rPr lang="en-US" dirty="0" smtClean="0"/>
              <a:t>– provides parents with up-to-date information and resources for their middle school children</a:t>
            </a:r>
          </a:p>
          <a:p>
            <a:r>
              <a:rPr lang="en-US" b="1" dirty="0" smtClean="0"/>
              <a:t>Ongoing Professional Development</a:t>
            </a:r>
          </a:p>
          <a:p>
            <a:r>
              <a:rPr lang="en-US" b="1" dirty="0" smtClean="0"/>
              <a:t>Networking</a:t>
            </a:r>
            <a:endParaRPr lang="en-US"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Program Assessment</a:t>
            </a:r>
            <a:endParaRPr lang="en-US" b="1" dirty="0"/>
          </a:p>
        </p:txBody>
      </p:sp>
      <p:sp>
        <p:nvSpPr>
          <p:cNvPr id="3" name="Content Placeholder 2"/>
          <p:cNvSpPr>
            <a:spLocks noGrp="1"/>
          </p:cNvSpPr>
          <p:nvPr>
            <p:ph sz="quarter" idx="1"/>
          </p:nvPr>
        </p:nvSpPr>
        <p:spPr/>
        <p:txBody>
          <a:bodyPr/>
          <a:lstStyle/>
          <a:p>
            <a:r>
              <a:rPr lang="en-US" dirty="0" smtClean="0"/>
              <a:t>The Guidance Program is assessed in consultation with each building principal on an ongoing basis to plan and review programs, procedures, objectives and outcomes.  Revisions are made accordingly.  Formal review meetings with building principals will take place minimally twice each year.</a:t>
            </a:r>
          </a:p>
          <a:p>
            <a:r>
              <a:rPr lang="en-US" dirty="0" smtClean="0"/>
              <a:t>The Guidance </a:t>
            </a:r>
            <a:r>
              <a:rPr lang="en-US" dirty="0" smtClean="0"/>
              <a:t>staff members will conduct a self-evaluation on a yearly basis to plan and review programs, procedures, objectives and outcomes. This formal review process is in addition to the ongoing discussions taking place during regular departmental meetings.</a:t>
            </a:r>
            <a:endParaRPr lang="en-US" dirty="0"/>
          </a:p>
        </p:txBody>
      </p:sp>
    </p:spTree>
    <p:extLst>
      <p:ext uri="{BB962C8B-B14F-4D97-AF65-F5344CB8AC3E}">
        <p14:creationId xmlns:p14="http://schemas.microsoft.com/office/powerpoint/2010/main" val="1143114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smtClean="0"/>
              <a:t>Guidance Program Assessment Form</a:t>
            </a:r>
            <a:endParaRPr lang="en-US" dirty="0"/>
          </a:p>
        </p:txBody>
      </p:sp>
      <p:sp>
        <p:nvSpPr>
          <p:cNvPr id="3" name="Content Placeholder 2"/>
          <p:cNvSpPr>
            <a:spLocks noGrp="1"/>
          </p:cNvSpPr>
          <p:nvPr>
            <p:ph sz="quarter" idx="1"/>
          </p:nvPr>
        </p:nvSpPr>
        <p:spPr>
          <a:xfrm>
            <a:off x="914400" y="990600"/>
            <a:ext cx="7772400" cy="5410200"/>
          </a:xfrm>
        </p:spPr>
        <p:txBody>
          <a:bodyPr>
            <a:normAutofit fontScale="92500" lnSpcReduction="10000"/>
          </a:bodyPr>
          <a:lstStyle/>
          <a:p>
            <a:pPr marL="0" indent="0">
              <a:buNone/>
            </a:pPr>
            <a:r>
              <a:rPr lang="en-US" sz="2000" dirty="0" smtClean="0"/>
              <a:t>Rating Scale: </a:t>
            </a:r>
            <a:r>
              <a:rPr lang="en-US" sz="1600" dirty="0" smtClean="0"/>
              <a:t>1=Unsatisfactory, 2=Needs improvement, 3=Satisfactory, 4=Very Good, 5=Excellent</a:t>
            </a:r>
          </a:p>
          <a:p>
            <a:pPr marL="0" indent="0">
              <a:buNone/>
            </a:pPr>
            <a:endParaRPr lang="en-US" sz="1600" dirty="0" smtClean="0"/>
          </a:p>
          <a:p>
            <a:pPr marL="457200" indent="-457200">
              <a:buAutoNum type="arabicPeriod"/>
            </a:pPr>
            <a:r>
              <a:rPr lang="en-US" sz="2000" dirty="0" smtClean="0"/>
              <a:t>Staffing </a:t>
            </a:r>
            <a:r>
              <a:rPr lang="en-US" sz="2000" dirty="0" smtClean="0"/>
              <a:t>Ratio Rating</a:t>
            </a:r>
            <a:r>
              <a:rPr lang="en-US" sz="2000" dirty="0" smtClean="0"/>
              <a:t>:  ______  Comments:  </a:t>
            </a:r>
            <a:r>
              <a:rPr lang="en-US" sz="2000" u="sng" dirty="0" smtClean="0"/>
              <a:t>												</a:t>
            </a:r>
          </a:p>
          <a:p>
            <a:pPr marL="457200" indent="-457200">
              <a:buAutoNum type="arabicPeriod"/>
            </a:pPr>
            <a:r>
              <a:rPr lang="en-US" sz="2000" dirty="0" smtClean="0"/>
              <a:t>Student Services Rating:  </a:t>
            </a:r>
            <a:r>
              <a:rPr lang="en-US" sz="2000" u="sng" dirty="0" smtClean="0"/>
              <a:t>	</a:t>
            </a:r>
            <a:r>
              <a:rPr lang="en-US" sz="2000" u="sng" dirty="0" smtClean="0"/>
              <a:t>	</a:t>
            </a:r>
            <a:r>
              <a:rPr lang="en-US" sz="2000" dirty="0" smtClean="0"/>
              <a:t>  </a:t>
            </a:r>
            <a:r>
              <a:rPr lang="en-US" sz="2000" dirty="0" smtClean="0"/>
              <a:t>Comments:  </a:t>
            </a:r>
            <a:r>
              <a:rPr lang="en-US" sz="2000" u="sng" dirty="0" smtClean="0"/>
              <a:t>											</a:t>
            </a:r>
          </a:p>
          <a:p>
            <a:pPr marL="457200" indent="-457200">
              <a:buAutoNum type="arabicPeriod"/>
            </a:pPr>
            <a:r>
              <a:rPr lang="en-US" sz="2000" dirty="0" smtClean="0"/>
              <a:t>Program Implementation Rating:  </a:t>
            </a:r>
            <a:r>
              <a:rPr lang="en-US" sz="2000" u="sng" dirty="0" smtClean="0"/>
              <a:t>		</a:t>
            </a:r>
            <a:r>
              <a:rPr lang="en-US" sz="2000" dirty="0" smtClean="0"/>
              <a:t>  Comments:  </a:t>
            </a:r>
            <a:r>
              <a:rPr lang="en-US" sz="2000" u="sng" dirty="0" smtClean="0"/>
              <a:t>										</a:t>
            </a:r>
          </a:p>
          <a:p>
            <a:pPr marL="457200" indent="-457200">
              <a:buAutoNum type="arabicPeriod"/>
            </a:pPr>
            <a:r>
              <a:rPr lang="en-US" sz="2000" dirty="0" smtClean="0"/>
              <a:t>Community Outreach Rating:  </a:t>
            </a:r>
            <a:r>
              <a:rPr lang="en-US" sz="2000" u="sng" dirty="0" smtClean="0"/>
              <a:t>		</a:t>
            </a:r>
            <a:r>
              <a:rPr lang="en-US" sz="2000" dirty="0" smtClean="0"/>
              <a:t>  Comments:  </a:t>
            </a:r>
            <a:r>
              <a:rPr lang="en-US" sz="2000" u="sng" dirty="0" smtClean="0"/>
              <a:t>										</a:t>
            </a:r>
          </a:p>
          <a:p>
            <a:pPr marL="457200" indent="-457200">
              <a:buAutoNum type="arabicPeriod"/>
            </a:pPr>
            <a:r>
              <a:rPr lang="en-US" sz="2000" dirty="0" smtClean="0"/>
              <a:t>Professional Development Rating:  </a:t>
            </a:r>
            <a:r>
              <a:rPr lang="en-US" sz="2000" u="sng" dirty="0"/>
              <a:t>	</a:t>
            </a:r>
            <a:r>
              <a:rPr lang="en-US" sz="2000" u="sng" dirty="0" smtClean="0"/>
              <a:t>	</a:t>
            </a:r>
            <a:r>
              <a:rPr lang="en-US" sz="2000" dirty="0" smtClean="0"/>
              <a:t> </a:t>
            </a:r>
            <a:r>
              <a:rPr lang="en-US" sz="2000" dirty="0" smtClean="0"/>
              <a:t>Comments:  </a:t>
            </a:r>
            <a:r>
              <a:rPr lang="en-US" sz="2000" u="sng" dirty="0" smtClean="0"/>
              <a:t>										</a:t>
            </a:r>
            <a:endParaRPr lang="en-US" sz="2000" dirty="0" smtClean="0"/>
          </a:p>
          <a:p>
            <a:pPr marL="0" indent="0">
              <a:buNone/>
            </a:pPr>
            <a:r>
              <a:rPr lang="en-US" sz="2000" b="1" dirty="0" smtClean="0"/>
              <a:t>Recommendations/Goals</a:t>
            </a:r>
            <a:r>
              <a:rPr lang="en-US" sz="2000" dirty="0" smtClean="0"/>
              <a:t>:  </a:t>
            </a:r>
            <a:r>
              <a:rPr lang="en-US" sz="2000" u="sng" dirty="0" smtClean="0"/>
              <a:t>																					</a:t>
            </a:r>
          </a:p>
          <a:p>
            <a:pPr marL="0" indent="0">
              <a:buNone/>
            </a:pPr>
            <a:endParaRPr lang="en-US" sz="2000" u="sng" dirty="0" smtClean="0"/>
          </a:p>
          <a:p>
            <a:pPr marL="0" indent="0">
              <a:buNone/>
            </a:pPr>
            <a:r>
              <a:rPr lang="en-US" sz="2000" dirty="0" smtClean="0"/>
              <a:t>Principal Name:  </a:t>
            </a:r>
            <a:r>
              <a:rPr lang="en-US" sz="2000" u="sng" dirty="0" smtClean="0"/>
              <a:t>				</a:t>
            </a:r>
            <a:r>
              <a:rPr lang="en-US" sz="2000" dirty="0" smtClean="0"/>
              <a:t>  Date:  </a:t>
            </a:r>
            <a:r>
              <a:rPr lang="en-US" sz="2000" u="sng" dirty="0" smtClean="0"/>
              <a:t>			</a:t>
            </a:r>
            <a:endParaRPr lang="en-US" sz="2000" dirty="0"/>
          </a:p>
        </p:txBody>
      </p:sp>
    </p:spTree>
    <p:extLst>
      <p:ext uri="{BB962C8B-B14F-4D97-AF65-F5344CB8AC3E}">
        <p14:creationId xmlns:p14="http://schemas.microsoft.com/office/powerpoint/2010/main" val="2599905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772400" cy="1143000"/>
          </a:xfrm>
        </p:spPr>
        <p:txBody>
          <a:bodyPr>
            <a:normAutofit fontScale="90000"/>
          </a:bodyPr>
          <a:lstStyle/>
          <a:p>
            <a:r>
              <a:rPr lang="en-US" b="1" dirty="0" smtClean="0"/>
              <a:t/>
            </a:r>
            <a:br>
              <a:rPr lang="en-US" b="1" dirty="0" smtClean="0"/>
            </a:br>
            <a:r>
              <a:rPr lang="en-US" sz="4400" b="1" dirty="0" smtClean="0"/>
              <a:t>Timeline</a:t>
            </a:r>
            <a:endParaRPr lang="en-US" sz="4400" b="1" dirty="0"/>
          </a:p>
        </p:txBody>
      </p:sp>
      <p:graphicFrame>
        <p:nvGraphicFramePr>
          <p:cNvPr id="7" name="Content Placeholder 6"/>
          <p:cNvGraphicFramePr>
            <a:graphicFrameLocks noGrp="1"/>
          </p:cNvGraphicFramePr>
          <p:nvPr>
            <p:ph sz="quarter" idx="1"/>
          </p:nvPr>
        </p:nvGraphicFramePr>
        <p:xfrm>
          <a:off x="533400" y="3810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nvGraphicFramePr>
        <p:xfrm>
          <a:off x="533400" y="3276600"/>
          <a:ext cx="77724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TextBox 4"/>
          <p:cNvSpPr txBox="1"/>
          <p:nvPr/>
        </p:nvSpPr>
        <p:spPr>
          <a:xfrm>
            <a:off x="3048000" y="228600"/>
            <a:ext cx="5257800" cy="1200329"/>
          </a:xfrm>
          <a:prstGeom prst="rect">
            <a:avLst/>
          </a:prstGeom>
          <a:solidFill>
            <a:schemeClr val="accent1"/>
          </a:solidFill>
        </p:spPr>
        <p:txBody>
          <a:bodyPr wrap="square" rtlCol="0">
            <a:spAutoFit/>
          </a:bodyPr>
          <a:lstStyle/>
          <a:p>
            <a:r>
              <a:rPr lang="en-US" dirty="0" smtClean="0">
                <a:solidFill>
                  <a:schemeClr val="bg1"/>
                </a:solidFill>
              </a:rPr>
              <a:t>Please note that guidance counseling groups and classroom lessons do not have a set timeline.  They are incorporated throughout the course of the school-year and are subject to change based on the specific needs of the students.</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573247763"/>
              </p:ext>
            </p:extLst>
          </p:nvPr>
        </p:nvGraphicFramePr>
        <p:xfrm>
          <a:off x="228600" y="228600"/>
          <a:ext cx="86868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9" name="Picture 5" descr="C:\Documents and Settings\csoupios\Local Settings\Temporary Internet Files\Content.IE5\49CPFTT5\MC900439613[1].png"/>
          <p:cNvPicPr>
            <a:picLocks noChangeAspect="1" noChangeArrowheads="1"/>
          </p:cNvPicPr>
          <p:nvPr/>
        </p:nvPicPr>
        <p:blipFill>
          <a:blip r:embed="rId7" cstate="print"/>
          <a:srcRect/>
          <a:stretch>
            <a:fillRect/>
          </a:stretch>
        </p:blipFill>
        <p:spPr bwMode="auto">
          <a:xfrm>
            <a:off x="2971800" y="1676400"/>
            <a:ext cx="3192441" cy="351472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Mission Statement</a:t>
            </a:r>
            <a:endParaRPr lang="en-US" b="1" dirty="0"/>
          </a:p>
        </p:txBody>
      </p:sp>
      <p:sp>
        <p:nvSpPr>
          <p:cNvPr id="3" name="Content Placeholder 2"/>
          <p:cNvSpPr>
            <a:spLocks noGrp="1"/>
          </p:cNvSpPr>
          <p:nvPr>
            <p:ph sz="quarter" idx="1"/>
          </p:nvPr>
        </p:nvSpPr>
        <p:spPr/>
        <p:txBody>
          <a:bodyPr>
            <a:normAutofit fontScale="92500" lnSpcReduction="10000"/>
          </a:bodyPr>
          <a:lstStyle/>
          <a:p>
            <a:r>
              <a:rPr lang="en-US" dirty="0"/>
              <a:t>School counselors are professionally trained and New York State certified professionals whose role is to identify and address student needs through the use of a comprehensive school counseling program geared towards student success.  Our main goal is to advocate for our students and ensure that they each have a successful middle school experience.  We work with students individually, in small groups, and within the classroom setting to support and assist them with their academic, social/emotional, behavioral, and personal development.  We also work collaboratively with students, parents, teachers, and other professionals in order to identify and minimize any barriers that stand in the way of student success.  In addition, we serve as an important source of information, resources, and referrals.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School-wide Initiatives</a:t>
            </a:r>
            <a:endParaRPr lang="en-US" b="1" dirty="0"/>
          </a:p>
        </p:txBody>
      </p:sp>
      <p:sp>
        <p:nvSpPr>
          <p:cNvPr id="3" name="Content Placeholder 2"/>
          <p:cNvSpPr>
            <a:spLocks noGrp="1"/>
          </p:cNvSpPr>
          <p:nvPr>
            <p:ph sz="quarter" idx="1"/>
          </p:nvPr>
        </p:nvSpPr>
        <p:spPr>
          <a:xfrm>
            <a:off x="914400" y="1447800"/>
            <a:ext cx="7772400" cy="4953000"/>
          </a:xfrm>
        </p:spPr>
        <p:txBody>
          <a:bodyPr>
            <a:normAutofit fontScale="77500" lnSpcReduction="20000"/>
          </a:bodyPr>
          <a:lstStyle/>
          <a:p>
            <a:r>
              <a:rPr lang="en-US" b="1" dirty="0"/>
              <a:t>PRIDE </a:t>
            </a:r>
            <a:r>
              <a:rPr lang="en-US" b="1" dirty="0" smtClean="0"/>
              <a:t>Program </a:t>
            </a:r>
            <a:r>
              <a:rPr lang="en-US" dirty="0" smtClean="0"/>
              <a:t>– School-wide character education initiative based on </a:t>
            </a:r>
            <a:r>
              <a:rPr lang="en-US" u="sng" dirty="0" smtClean="0"/>
              <a:t>P</a:t>
            </a:r>
            <a:r>
              <a:rPr lang="en-US" dirty="0" smtClean="0"/>
              <a:t>ersonal Best, </a:t>
            </a:r>
            <a:r>
              <a:rPr lang="en-US" u="sng" dirty="0" smtClean="0"/>
              <a:t>R</a:t>
            </a:r>
            <a:r>
              <a:rPr lang="en-US" dirty="0" smtClean="0"/>
              <a:t>espect, </a:t>
            </a:r>
            <a:r>
              <a:rPr lang="en-US" u="sng" dirty="0" smtClean="0"/>
              <a:t>I</a:t>
            </a:r>
            <a:r>
              <a:rPr lang="en-US" dirty="0" smtClean="0"/>
              <a:t>mpulse Control, </a:t>
            </a:r>
            <a:r>
              <a:rPr lang="en-US" u="sng" dirty="0" smtClean="0"/>
              <a:t>D</a:t>
            </a:r>
            <a:r>
              <a:rPr lang="en-US" dirty="0" smtClean="0"/>
              <a:t>ecision </a:t>
            </a:r>
            <a:r>
              <a:rPr lang="en-US" u="sng" dirty="0" smtClean="0"/>
              <a:t>M</a:t>
            </a:r>
            <a:r>
              <a:rPr lang="en-US" dirty="0" smtClean="0"/>
              <a:t>aking, and </a:t>
            </a:r>
            <a:r>
              <a:rPr lang="en-US" u="sng" dirty="0" smtClean="0"/>
              <a:t>E</a:t>
            </a:r>
            <a:r>
              <a:rPr lang="en-US" dirty="0" smtClean="0"/>
              <a:t>mpathy</a:t>
            </a:r>
            <a:endParaRPr lang="en-US" b="1" dirty="0"/>
          </a:p>
          <a:p>
            <a:r>
              <a:rPr lang="en-US" b="1" dirty="0" smtClean="0"/>
              <a:t>PRIDE Forums </a:t>
            </a:r>
            <a:r>
              <a:rPr lang="en-US" dirty="0" smtClean="0"/>
              <a:t>– An opportunity for all students to come together and discuss and brainstorm possible anti-bullying strategies</a:t>
            </a:r>
            <a:endParaRPr lang="en-US" dirty="0"/>
          </a:p>
          <a:p>
            <a:r>
              <a:rPr lang="en-US" b="1" dirty="0"/>
              <a:t>Teacher </a:t>
            </a:r>
            <a:r>
              <a:rPr lang="en-US" b="1" dirty="0" smtClean="0"/>
              <a:t>Forums </a:t>
            </a:r>
            <a:r>
              <a:rPr lang="en-US" dirty="0" smtClean="0"/>
              <a:t>– A time for faculty to discuss and share best-practices related to anti-bullying and review student ideas from bullying forum</a:t>
            </a:r>
            <a:endParaRPr lang="en-US" dirty="0"/>
          </a:p>
          <a:p>
            <a:r>
              <a:rPr lang="en-US" b="1" dirty="0"/>
              <a:t>National </a:t>
            </a:r>
            <a:r>
              <a:rPr lang="en-US" b="1" dirty="0" smtClean="0"/>
              <a:t>School Counseling Week </a:t>
            </a:r>
            <a:r>
              <a:rPr lang="en-US" dirty="0" smtClean="0"/>
              <a:t>– An opportunity for school counselors to show appreciation for the support of their faculty and students</a:t>
            </a:r>
            <a:endParaRPr lang="en-US" dirty="0"/>
          </a:p>
          <a:p>
            <a:r>
              <a:rPr lang="en-US" b="1" dirty="0"/>
              <a:t>No Name Calling </a:t>
            </a:r>
            <a:r>
              <a:rPr lang="en-US" b="1" dirty="0" smtClean="0"/>
              <a:t>Week </a:t>
            </a:r>
            <a:r>
              <a:rPr lang="en-US" dirty="0" smtClean="0"/>
              <a:t>– an annual week of educational activities aimed at ending name-calling of all kinds and providing tools to launch an ongoing dialogue about ways to eliminate bullying in our school </a:t>
            </a:r>
            <a:endParaRPr lang="en-US" b="1" dirty="0"/>
          </a:p>
          <a:p>
            <a:r>
              <a:rPr lang="en-US" b="1" dirty="0"/>
              <a:t>Spirit </a:t>
            </a:r>
            <a:r>
              <a:rPr lang="en-US" b="1" dirty="0" smtClean="0"/>
              <a:t>Week </a:t>
            </a:r>
            <a:r>
              <a:rPr lang="en-US" dirty="0" smtClean="0"/>
              <a:t>– A week to demonstrate our </a:t>
            </a:r>
            <a:r>
              <a:rPr lang="en-US" dirty="0" err="1" smtClean="0"/>
              <a:t>Mattlin</a:t>
            </a:r>
            <a:r>
              <a:rPr lang="en-US" dirty="0" smtClean="0"/>
              <a:t> PRIDE</a:t>
            </a:r>
            <a:endParaRPr lang="en-US" b="1" dirty="0"/>
          </a:p>
          <a:p>
            <a:r>
              <a:rPr lang="en-US" b="1" dirty="0"/>
              <a:t>Transition </a:t>
            </a:r>
            <a:r>
              <a:rPr lang="en-US" b="1" dirty="0" smtClean="0"/>
              <a:t>Programs </a:t>
            </a:r>
            <a:r>
              <a:rPr lang="en-US" dirty="0" smtClean="0"/>
              <a:t>– programs designed to connect students and parents to the expectations of coming years</a:t>
            </a:r>
          </a:p>
          <a:p>
            <a:r>
              <a:rPr lang="en-US" b="1" dirty="0" smtClean="0"/>
              <a:t>High School Peer Mentor Program </a:t>
            </a:r>
            <a:r>
              <a:rPr lang="en-US" dirty="0" smtClean="0"/>
              <a:t>– trained high school students assist 8</a:t>
            </a:r>
            <a:r>
              <a:rPr lang="en-US" baseline="30000" dirty="0" smtClean="0"/>
              <a:t>th</a:t>
            </a:r>
            <a:r>
              <a:rPr lang="en-US" dirty="0" smtClean="0"/>
              <a:t> grade students with their transition to 9</a:t>
            </a:r>
            <a:r>
              <a:rPr lang="en-US" baseline="30000" dirty="0" smtClean="0"/>
              <a:t>th</a:t>
            </a:r>
            <a:r>
              <a:rPr lang="en-US" dirty="0" smtClean="0"/>
              <a:t> grade</a:t>
            </a:r>
          </a:p>
          <a:p>
            <a:r>
              <a:rPr lang="en-US" b="1" dirty="0" smtClean="0"/>
              <a:t>Digital Citizenship Week – </a:t>
            </a:r>
            <a:r>
              <a:rPr lang="en-US" dirty="0" smtClean="0"/>
              <a:t>grade level activities focused </a:t>
            </a:r>
            <a:endParaRPr lang="en-US"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b="1" dirty="0" smtClean="0"/>
              <a:t>Resources</a:t>
            </a:r>
            <a:r>
              <a:rPr lang="en-US" dirty="0" smtClean="0"/>
              <a:t>	</a:t>
            </a:r>
            <a:endParaRPr lang="en-US" dirty="0"/>
          </a:p>
        </p:txBody>
      </p:sp>
      <p:sp>
        <p:nvSpPr>
          <p:cNvPr id="3" name="Content Placeholder 2"/>
          <p:cNvSpPr>
            <a:spLocks noGrp="1"/>
          </p:cNvSpPr>
          <p:nvPr>
            <p:ph sz="quarter" idx="1"/>
          </p:nvPr>
        </p:nvSpPr>
        <p:spPr>
          <a:xfrm>
            <a:off x="609600" y="1147482"/>
            <a:ext cx="8077200" cy="5181600"/>
          </a:xfrm>
        </p:spPr>
        <p:txBody>
          <a:bodyPr>
            <a:normAutofit lnSpcReduction="10000"/>
          </a:bodyPr>
          <a:lstStyle/>
          <a:p>
            <a:pPr>
              <a:buFont typeface="Arial" panose="020B0604020202020204" pitchFamily="34" charset="0"/>
              <a:buChar char="•"/>
            </a:pPr>
            <a:r>
              <a:rPr lang="en-US" sz="2200" dirty="0" smtClean="0"/>
              <a:t>Staff</a:t>
            </a:r>
          </a:p>
          <a:p>
            <a:pPr lvl="1">
              <a:buFont typeface="Arial" panose="020B0604020202020204" pitchFamily="34" charset="0"/>
              <a:buChar char="•"/>
            </a:pPr>
            <a:r>
              <a:rPr lang="en-US" sz="2200" dirty="0" smtClean="0"/>
              <a:t>(4) School Counselors</a:t>
            </a:r>
          </a:p>
          <a:p>
            <a:pPr lvl="1">
              <a:buFont typeface="Arial" panose="020B0604020202020204" pitchFamily="34" charset="0"/>
              <a:buChar char="•"/>
            </a:pPr>
            <a:r>
              <a:rPr lang="en-US" sz="2200" dirty="0" smtClean="0"/>
              <a:t>(.5) Social Worker</a:t>
            </a:r>
          </a:p>
          <a:p>
            <a:pPr lvl="1">
              <a:buFont typeface="Arial" panose="020B0604020202020204" pitchFamily="34" charset="0"/>
              <a:buChar char="•"/>
            </a:pPr>
            <a:r>
              <a:rPr lang="en-US" sz="2200" dirty="0" smtClean="0"/>
              <a:t>(1) School Psychologist</a:t>
            </a:r>
          </a:p>
          <a:p>
            <a:pPr lvl="1">
              <a:buFont typeface="Arial" panose="020B0604020202020204" pitchFamily="34" charset="0"/>
              <a:buChar char="•"/>
            </a:pPr>
            <a:r>
              <a:rPr lang="en-US" sz="2200" dirty="0" smtClean="0"/>
              <a:t>(1) Clerical Assistant</a:t>
            </a:r>
          </a:p>
          <a:p>
            <a:pPr marL="342900" lvl="1" indent="-342900">
              <a:buFont typeface="Arial" panose="020B0604020202020204" pitchFamily="34" charset="0"/>
              <a:buChar char="•"/>
            </a:pPr>
            <a:r>
              <a:rPr lang="en-US" sz="2200" dirty="0" smtClean="0"/>
              <a:t>Online Resources</a:t>
            </a:r>
          </a:p>
          <a:p>
            <a:pPr marL="617220" lvl="2" indent="-342900">
              <a:buFont typeface="Arial" panose="020B0604020202020204" pitchFamily="34" charset="0"/>
              <a:buChar char="•"/>
            </a:pPr>
            <a:r>
              <a:rPr lang="en-US" sz="2200" dirty="0" smtClean="0"/>
              <a:t>Departmental Website</a:t>
            </a:r>
          </a:p>
          <a:p>
            <a:pPr marL="617220" lvl="2" indent="-342900">
              <a:buFont typeface="Arial" panose="020B0604020202020204" pitchFamily="34" charset="0"/>
              <a:buChar char="•"/>
            </a:pPr>
            <a:r>
              <a:rPr lang="en-US" sz="2200" dirty="0" err="1" smtClean="0"/>
              <a:t>Naviance</a:t>
            </a:r>
            <a:endParaRPr lang="en-US" sz="2200" dirty="0"/>
          </a:p>
          <a:p>
            <a:pPr marL="342900" lvl="2" indent="-342900">
              <a:buFont typeface="Arial" panose="020B0604020202020204" pitchFamily="34" charset="0"/>
              <a:buChar char="•"/>
            </a:pPr>
            <a:r>
              <a:rPr lang="en-US" sz="2200" dirty="0" smtClean="0"/>
              <a:t>Guidance Newsletter</a:t>
            </a:r>
          </a:p>
          <a:p>
            <a:pPr marL="342900" lvl="2" indent="-342900">
              <a:buFont typeface="Arial" panose="020B0604020202020204" pitchFamily="34" charset="0"/>
              <a:buChar char="•"/>
            </a:pPr>
            <a:r>
              <a:rPr lang="en-US" sz="2200" dirty="0" smtClean="0"/>
              <a:t>Speakers/Presenters </a:t>
            </a:r>
          </a:p>
          <a:p>
            <a:pPr marL="891540" lvl="3" indent="-342900">
              <a:buFont typeface="Arial" panose="020B0604020202020204" pitchFamily="34" charset="0"/>
              <a:buChar char="•"/>
            </a:pPr>
            <a:r>
              <a:rPr lang="en-US" sz="2200" dirty="0" smtClean="0"/>
              <a:t>John </a:t>
            </a:r>
            <a:r>
              <a:rPr lang="en-US" sz="2200" dirty="0" err="1" smtClean="0"/>
              <a:t>Halligan</a:t>
            </a:r>
            <a:r>
              <a:rPr lang="en-US" sz="2200" dirty="0" smtClean="0"/>
              <a:t>, Ryan’s Story (2014-2015), Police Officer Galvin, </a:t>
            </a:r>
            <a:r>
              <a:rPr lang="en-US" sz="2200" dirty="0" err="1" smtClean="0"/>
              <a:t>Cybersafety</a:t>
            </a:r>
            <a:endParaRPr lang="en-US" sz="2200" dirty="0" smtClean="0"/>
          </a:p>
          <a:p>
            <a:pPr marL="342900" lvl="3" indent="-342900">
              <a:buFont typeface="Arial" panose="020B0604020202020204" pitchFamily="34" charset="0"/>
              <a:buChar char="•"/>
            </a:pPr>
            <a:r>
              <a:rPr lang="en-US" sz="2200" dirty="0" smtClean="0"/>
              <a:t>Student Organizations</a:t>
            </a:r>
          </a:p>
          <a:p>
            <a:pPr marL="617220" lvl="4" indent="-342900">
              <a:buFont typeface="Arial" panose="020B0604020202020204" pitchFamily="34" charset="0"/>
              <a:buChar char="•"/>
            </a:pPr>
            <a:r>
              <a:rPr lang="en-US" sz="2200" dirty="0" smtClean="0"/>
              <a:t>PRIDE Approach, Peer </a:t>
            </a:r>
            <a:r>
              <a:rPr lang="en-US" sz="2200" dirty="0"/>
              <a:t>M</a:t>
            </a:r>
            <a:r>
              <a:rPr lang="en-US" sz="2200" dirty="0" smtClean="0"/>
              <a:t>entor Programs, Peer Tutoring programs</a:t>
            </a:r>
          </a:p>
          <a:p>
            <a:pPr marL="342900" lvl="4" indent="-342900">
              <a:buFont typeface="Arial" panose="020B0604020202020204" pitchFamily="34" charset="0"/>
              <a:buChar char="•"/>
            </a:pPr>
            <a:endParaRPr lang="en-US" dirty="0" smtClean="0"/>
          </a:p>
          <a:p>
            <a:pPr marL="274320" lvl="2" indent="319088"/>
            <a:endParaRPr lang="en-US" dirty="0" smtClean="0"/>
          </a:p>
          <a:p>
            <a:pPr marL="594360" lvl="2" indent="0">
              <a:buNone/>
            </a:pPr>
            <a:endParaRPr lang="en-US" dirty="0"/>
          </a:p>
        </p:txBody>
      </p:sp>
    </p:spTree>
    <p:extLst>
      <p:ext uri="{BB962C8B-B14F-4D97-AF65-F5344CB8AC3E}">
        <p14:creationId xmlns:p14="http://schemas.microsoft.com/office/powerpoint/2010/main" val="622983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Individual Counseling</a:t>
            </a:r>
            <a:endParaRPr lang="en-US" b="1" dirty="0"/>
          </a:p>
        </p:txBody>
      </p:sp>
      <p:sp>
        <p:nvSpPr>
          <p:cNvPr id="3" name="Content Placeholder 2"/>
          <p:cNvSpPr>
            <a:spLocks noGrp="1"/>
          </p:cNvSpPr>
          <p:nvPr>
            <p:ph sz="quarter" idx="1"/>
          </p:nvPr>
        </p:nvSpPr>
        <p:spPr/>
        <p:txBody>
          <a:bodyPr>
            <a:normAutofit lnSpcReduction="10000"/>
          </a:bodyPr>
          <a:lstStyle/>
          <a:p>
            <a:r>
              <a:rPr lang="en-US" dirty="0" smtClean="0"/>
              <a:t>Crisis intervention </a:t>
            </a:r>
          </a:p>
          <a:p>
            <a:r>
              <a:rPr lang="en-US" dirty="0" smtClean="0"/>
              <a:t>Conflict resolution</a:t>
            </a:r>
          </a:p>
          <a:p>
            <a:r>
              <a:rPr lang="en-US" dirty="0" smtClean="0"/>
              <a:t>Academic counseling</a:t>
            </a:r>
          </a:p>
          <a:p>
            <a:r>
              <a:rPr lang="en-US" dirty="0" smtClean="0"/>
              <a:t>Career counseling</a:t>
            </a:r>
          </a:p>
          <a:p>
            <a:r>
              <a:rPr lang="en-US" dirty="0" smtClean="0"/>
              <a:t>Decision making skills</a:t>
            </a:r>
          </a:p>
          <a:p>
            <a:r>
              <a:rPr lang="en-US" dirty="0" smtClean="0"/>
              <a:t>Organizational skills</a:t>
            </a:r>
          </a:p>
          <a:p>
            <a:r>
              <a:rPr lang="en-US" dirty="0" smtClean="0"/>
              <a:t>Transition planning</a:t>
            </a:r>
          </a:p>
          <a:p>
            <a:r>
              <a:rPr lang="en-US" dirty="0" smtClean="0"/>
              <a:t>Mandated counseling</a:t>
            </a:r>
          </a:p>
          <a:p>
            <a:r>
              <a:rPr lang="en-US" dirty="0" smtClean="0"/>
              <a:t>Mediation</a:t>
            </a:r>
          </a:p>
          <a:p>
            <a:r>
              <a:rPr lang="en-US" dirty="0" smtClean="0"/>
              <a:t>Counseling as needed</a:t>
            </a:r>
          </a:p>
        </p:txBody>
      </p:sp>
      <p:pic>
        <p:nvPicPr>
          <p:cNvPr id="1026" name="Picture 2" descr="C:\Documents and Settings\csoupios\Local Settings\Temporary Internet Files\Content.IE5\63SCXORG\MC900288988[1].wmf"/>
          <p:cNvPicPr>
            <a:picLocks noChangeAspect="1" noChangeArrowheads="1"/>
          </p:cNvPicPr>
          <p:nvPr/>
        </p:nvPicPr>
        <p:blipFill>
          <a:blip r:embed="rId2" cstate="print"/>
          <a:srcRect/>
          <a:stretch>
            <a:fillRect/>
          </a:stretch>
        </p:blipFill>
        <p:spPr bwMode="auto">
          <a:xfrm>
            <a:off x="3962400" y="5029200"/>
            <a:ext cx="5029200" cy="160395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Group Counseling</a:t>
            </a:r>
            <a:endParaRPr lang="en-US" b="1" dirty="0"/>
          </a:p>
        </p:txBody>
      </p:sp>
      <p:sp>
        <p:nvSpPr>
          <p:cNvPr id="3" name="Content Placeholder 2"/>
          <p:cNvSpPr>
            <a:spLocks noGrp="1"/>
          </p:cNvSpPr>
          <p:nvPr>
            <p:ph sz="quarter" idx="1"/>
          </p:nvPr>
        </p:nvSpPr>
        <p:spPr>
          <a:xfrm>
            <a:off x="914400" y="1447800"/>
            <a:ext cx="7772400" cy="4953000"/>
          </a:xfrm>
        </p:spPr>
        <p:txBody>
          <a:bodyPr>
            <a:normAutofit fontScale="55000" lnSpcReduction="20000"/>
          </a:bodyPr>
          <a:lstStyle/>
          <a:p>
            <a:r>
              <a:rPr lang="en-US" sz="2900" b="1" dirty="0"/>
              <a:t>Stress </a:t>
            </a:r>
            <a:r>
              <a:rPr lang="en-US" sz="2900" b="1" dirty="0" smtClean="0"/>
              <a:t>management </a:t>
            </a:r>
            <a:r>
              <a:rPr lang="en-US" sz="2900" dirty="0" smtClean="0"/>
              <a:t>– learn strategies cope with stress </a:t>
            </a:r>
            <a:endParaRPr lang="en-US" sz="2900" dirty="0"/>
          </a:p>
          <a:p>
            <a:r>
              <a:rPr lang="en-US" sz="2900" b="1" dirty="0"/>
              <a:t>Friendship </a:t>
            </a:r>
            <a:r>
              <a:rPr lang="en-US" sz="2900" b="1" dirty="0" smtClean="0"/>
              <a:t>group </a:t>
            </a:r>
            <a:r>
              <a:rPr lang="en-US" sz="2900" dirty="0" smtClean="0"/>
              <a:t>– learn ways to make new friends</a:t>
            </a:r>
            <a:endParaRPr lang="en-US" sz="2900" dirty="0"/>
          </a:p>
          <a:p>
            <a:r>
              <a:rPr lang="en-US" sz="2900" b="1" dirty="0"/>
              <a:t>Social skills </a:t>
            </a:r>
            <a:r>
              <a:rPr lang="en-US" sz="2900" b="1" dirty="0" smtClean="0"/>
              <a:t> </a:t>
            </a:r>
            <a:r>
              <a:rPr lang="en-US" sz="2900" dirty="0" smtClean="0"/>
              <a:t>- learn and practice social skills in a controlled environment</a:t>
            </a:r>
            <a:endParaRPr lang="en-US" sz="2900" dirty="0"/>
          </a:p>
          <a:p>
            <a:r>
              <a:rPr lang="en-US" sz="2900" b="1" dirty="0" smtClean="0"/>
              <a:t>Bereavement </a:t>
            </a:r>
            <a:r>
              <a:rPr lang="en-US" sz="2900" dirty="0" smtClean="0"/>
              <a:t>– support group for students who have lost a loved one</a:t>
            </a:r>
            <a:endParaRPr lang="en-US" sz="2900" dirty="0"/>
          </a:p>
          <a:p>
            <a:r>
              <a:rPr lang="en-US" sz="2900" b="1" dirty="0" smtClean="0"/>
              <a:t>Changing Families </a:t>
            </a:r>
            <a:r>
              <a:rPr lang="en-US" sz="2900" dirty="0" smtClean="0"/>
              <a:t>– families of divorce/separation</a:t>
            </a:r>
            <a:endParaRPr lang="en-US" sz="2900" dirty="0"/>
          </a:p>
          <a:p>
            <a:r>
              <a:rPr lang="en-US" sz="2900" b="1" dirty="0"/>
              <a:t>New </a:t>
            </a:r>
            <a:r>
              <a:rPr lang="en-US" sz="2900" b="1" dirty="0" smtClean="0"/>
              <a:t>student </a:t>
            </a:r>
            <a:r>
              <a:rPr lang="en-US" sz="2900" dirty="0" smtClean="0"/>
              <a:t>– familiarize new students with </a:t>
            </a:r>
            <a:r>
              <a:rPr lang="en-US" sz="2900" dirty="0" err="1" smtClean="0"/>
              <a:t>Mattlin</a:t>
            </a:r>
            <a:r>
              <a:rPr lang="en-US" sz="2900" dirty="0" smtClean="0"/>
              <a:t> Middle School</a:t>
            </a:r>
            <a:endParaRPr lang="en-US" sz="2900" dirty="0"/>
          </a:p>
          <a:p>
            <a:r>
              <a:rPr lang="en-US" sz="2900" b="1" dirty="0" smtClean="0"/>
              <a:t>Relational Aggression </a:t>
            </a:r>
            <a:r>
              <a:rPr lang="en-US" sz="2900" dirty="0" smtClean="0"/>
              <a:t>– learn and utilize strategies positive communication strategies</a:t>
            </a:r>
            <a:endParaRPr lang="en-US" sz="2900" dirty="0"/>
          </a:p>
          <a:p>
            <a:r>
              <a:rPr lang="en-US" sz="2900" b="1" dirty="0" smtClean="0"/>
              <a:t>Organization </a:t>
            </a:r>
            <a:r>
              <a:rPr lang="en-US" sz="2900" dirty="0" smtClean="0"/>
              <a:t>– learn helpful organizational skill</a:t>
            </a:r>
            <a:endParaRPr lang="en-US" sz="2900" dirty="0"/>
          </a:p>
          <a:p>
            <a:r>
              <a:rPr lang="en-US" sz="2900" b="1" dirty="0"/>
              <a:t>Study </a:t>
            </a:r>
            <a:r>
              <a:rPr lang="en-US" sz="2900" b="1" dirty="0" smtClean="0"/>
              <a:t>skills </a:t>
            </a:r>
            <a:r>
              <a:rPr lang="en-US" sz="2900" dirty="0" smtClean="0"/>
              <a:t>– learn helpful study tips and strategies</a:t>
            </a:r>
            <a:endParaRPr lang="en-US" sz="2900" dirty="0"/>
          </a:p>
          <a:p>
            <a:r>
              <a:rPr lang="en-US" sz="2900" b="1" dirty="0"/>
              <a:t>Time </a:t>
            </a:r>
            <a:r>
              <a:rPr lang="en-US" sz="2900" b="1" dirty="0" smtClean="0"/>
              <a:t>management </a:t>
            </a:r>
            <a:r>
              <a:rPr lang="en-US" sz="2900" dirty="0" smtClean="0"/>
              <a:t>– learn effective time management strategies</a:t>
            </a:r>
          </a:p>
          <a:p>
            <a:r>
              <a:rPr lang="en-US" sz="2900" b="1" dirty="0" smtClean="0"/>
              <a:t>Decision making  </a:t>
            </a:r>
            <a:r>
              <a:rPr lang="en-US" sz="2900" dirty="0" smtClean="0"/>
              <a:t>- learn and practice effective decision making skills</a:t>
            </a:r>
          </a:p>
          <a:p>
            <a:r>
              <a:rPr lang="en-US" sz="2900" b="1" dirty="0" smtClean="0"/>
              <a:t>Public speaking  </a:t>
            </a:r>
            <a:r>
              <a:rPr lang="en-US" sz="2900" dirty="0" smtClean="0"/>
              <a:t>- learn helpful skills for public speaking</a:t>
            </a:r>
          </a:p>
          <a:p>
            <a:r>
              <a:rPr lang="en-US" sz="2900" b="1" dirty="0" smtClean="0"/>
              <a:t>Problem solvers </a:t>
            </a:r>
            <a:r>
              <a:rPr lang="en-US" sz="2900" dirty="0" smtClean="0"/>
              <a:t>– learn how to use and apply problem solving skills to real life situations</a:t>
            </a:r>
            <a:endParaRPr lang="en-US" sz="2900" dirty="0"/>
          </a:p>
          <a:p>
            <a:r>
              <a:rPr lang="en-US" sz="2900" b="1" dirty="0"/>
              <a:t>Self </a:t>
            </a:r>
            <a:r>
              <a:rPr lang="en-US" sz="2900" b="1" dirty="0" smtClean="0"/>
              <a:t>esteem </a:t>
            </a:r>
            <a:r>
              <a:rPr lang="en-US" sz="2900" dirty="0" smtClean="0"/>
              <a:t>– support for group to assist students in feeling more positive about themselves</a:t>
            </a:r>
          </a:p>
          <a:p>
            <a:r>
              <a:rPr lang="en-US" sz="2900" b="1" dirty="0" smtClean="0"/>
              <a:t>Anger management </a:t>
            </a:r>
            <a:r>
              <a:rPr lang="en-US" sz="2900" dirty="0" smtClean="0"/>
              <a:t>– learn coping skills, triggers, and strategies for </a:t>
            </a:r>
            <a:r>
              <a:rPr lang="en-US" sz="2900" smtClean="0"/>
              <a:t>managing anger</a:t>
            </a:r>
            <a:endParaRPr lang="en-US" sz="2900" dirty="0" smtClean="0"/>
          </a:p>
        </p:txBody>
      </p:sp>
      <p:sp>
        <p:nvSpPr>
          <p:cNvPr id="4" name="TextBox 3"/>
          <p:cNvSpPr txBox="1"/>
          <p:nvPr/>
        </p:nvSpPr>
        <p:spPr>
          <a:xfrm>
            <a:off x="5943600" y="228600"/>
            <a:ext cx="2971800" cy="1200329"/>
          </a:xfrm>
          <a:prstGeom prst="rect">
            <a:avLst/>
          </a:prstGeom>
          <a:solidFill>
            <a:schemeClr val="accent1"/>
          </a:solidFill>
        </p:spPr>
        <p:txBody>
          <a:bodyPr wrap="square" rtlCol="0">
            <a:spAutoFit/>
          </a:bodyPr>
          <a:lstStyle/>
          <a:p>
            <a:r>
              <a:rPr lang="en-US" dirty="0" smtClean="0">
                <a:solidFill>
                  <a:schemeClr val="bg1"/>
                </a:solidFill>
                <a:latin typeface="Californian FB" pitchFamily="18" charset="0"/>
              </a:rPr>
              <a:t>Please note that guidance counseling groups are subject to change based on the specific needs of students.</a:t>
            </a:r>
            <a:endParaRPr lang="en-US" dirty="0">
              <a:solidFill>
                <a:schemeClr val="bg1"/>
              </a:solidFill>
              <a:latin typeface="Californian FB"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Social &amp; Emotional Learning (SEL)/Classroom Lessons</a:t>
            </a:r>
            <a:endParaRPr lang="en-US" b="1" dirty="0"/>
          </a:p>
        </p:txBody>
      </p:sp>
      <p:sp>
        <p:nvSpPr>
          <p:cNvPr id="3" name="Content Placeholder 2"/>
          <p:cNvSpPr>
            <a:spLocks noGrp="1"/>
          </p:cNvSpPr>
          <p:nvPr>
            <p:ph sz="quarter" idx="1"/>
          </p:nvPr>
        </p:nvSpPr>
        <p:spPr/>
        <p:txBody>
          <a:bodyPr>
            <a:normAutofit/>
          </a:bodyPr>
          <a:lstStyle/>
          <a:p>
            <a:r>
              <a:rPr lang="en-US" dirty="0"/>
              <a:t>Introduction to Guidance Lessons</a:t>
            </a:r>
          </a:p>
          <a:p>
            <a:r>
              <a:rPr lang="en-US" dirty="0" smtClean="0"/>
              <a:t>Transition Programs</a:t>
            </a:r>
          </a:p>
          <a:p>
            <a:r>
              <a:rPr lang="en-US" dirty="0" smtClean="0"/>
              <a:t>Internet Safety/</a:t>
            </a:r>
            <a:r>
              <a:rPr lang="en-US" dirty="0" err="1" smtClean="0"/>
              <a:t>Cyberbullying</a:t>
            </a:r>
            <a:endParaRPr lang="en-US" dirty="0"/>
          </a:p>
          <a:p>
            <a:r>
              <a:rPr lang="en-US" dirty="0" smtClean="0"/>
              <a:t>Sexual </a:t>
            </a:r>
            <a:r>
              <a:rPr lang="en-US" dirty="0" err="1"/>
              <a:t>Harrassment</a:t>
            </a:r>
            <a:r>
              <a:rPr lang="en-US" dirty="0"/>
              <a:t> </a:t>
            </a:r>
            <a:endParaRPr lang="en-US" dirty="0" smtClean="0"/>
          </a:p>
          <a:p>
            <a:r>
              <a:rPr lang="en-US" dirty="0" smtClean="0"/>
              <a:t>Study Skills, Organizational Skills, and Goal Setting</a:t>
            </a:r>
            <a:endParaRPr lang="en-US" dirty="0"/>
          </a:p>
          <a:p>
            <a:r>
              <a:rPr lang="en-US" dirty="0"/>
              <a:t>Tolerance and </a:t>
            </a:r>
            <a:r>
              <a:rPr lang="en-US" dirty="0" smtClean="0"/>
              <a:t>Acceptance</a:t>
            </a:r>
          </a:p>
          <a:p>
            <a:r>
              <a:rPr lang="en-US" dirty="0" smtClean="0"/>
              <a:t>Academic Planning and Scheduling</a:t>
            </a:r>
          </a:p>
          <a:p>
            <a:r>
              <a:rPr lang="en-US" dirty="0" smtClean="0"/>
              <a:t>PRIDE</a:t>
            </a:r>
          </a:p>
          <a:p>
            <a:r>
              <a:rPr lang="en-US" dirty="0" smtClean="0"/>
              <a:t>High School 101</a:t>
            </a:r>
            <a:endParaRPr lang="en-US" dirty="0"/>
          </a:p>
          <a:p>
            <a:endParaRPr lang="en-US" dirty="0"/>
          </a:p>
        </p:txBody>
      </p:sp>
      <p:sp>
        <p:nvSpPr>
          <p:cNvPr id="4" name="TextBox 3"/>
          <p:cNvSpPr txBox="1"/>
          <p:nvPr/>
        </p:nvSpPr>
        <p:spPr>
          <a:xfrm>
            <a:off x="5410200" y="1295400"/>
            <a:ext cx="3505200" cy="1938992"/>
          </a:xfrm>
          <a:prstGeom prst="rect">
            <a:avLst/>
          </a:prstGeom>
          <a:solidFill>
            <a:schemeClr val="accent1"/>
          </a:solidFill>
        </p:spPr>
        <p:txBody>
          <a:bodyPr wrap="square" rtlCol="0">
            <a:spAutoFit/>
          </a:bodyPr>
          <a:lstStyle/>
          <a:p>
            <a:r>
              <a:rPr lang="en-US" sz="2000" dirty="0" smtClean="0">
                <a:solidFill>
                  <a:schemeClr val="bg1"/>
                </a:solidFill>
                <a:latin typeface="Californian FB" pitchFamily="18" charset="0"/>
              </a:rPr>
              <a:t>Please note that guidance classroom lessons can be individual or small/large group programs.  They are tailored to the developmental needs of the grade level.  </a:t>
            </a:r>
            <a:endParaRPr lang="en-US" sz="2000" dirty="0">
              <a:solidFill>
                <a:schemeClr val="bg1"/>
              </a:solidFill>
              <a:latin typeface="Californian FB"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Articulation and Advocacy</a:t>
            </a:r>
            <a:endParaRPr lang="en-US" b="1" dirty="0"/>
          </a:p>
        </p:txBody>
      </p:sp>
      <p:sp>
        <p:nvSpPr>
          <p:cNvPr id="3" name="Content Placeholder 2"/>
          <p:cNvSpPr>
            <a:spLocks noGrp="1"/>
          </p:cNvSpPr>
          <p:nvPr>
            <p:ph sz="quarter" idx="1"/>
          </p:nvPr>
        </p:nvSpPr>
        <p:spPr/>
        <p:txBody>
          <a:bodyPr>
            <a:normAutofit fontScale="92500" lnSpcReduction="20000"/>
          </a:bodyPr>
          <a:lstStyle/>
          <a:p>
            <a:r>
              <a:rPr lang="en-US" b="1" dirty="0" smtClean="0"/>
              <a:t>CSE Meetings – </a:t>
            </a:r>
            <a:r>
              <a:rPr lang="en-US" dirty="0" smtClean="0"/>
              <a:t>Committee on Special Education</a:t>
            </a:r>
          </a:p>
          <a:p>
            <a:r>
              <a:rPr lang="en-US" b="1" dirty="0" smtClean="0"/>
              <a:t>504 Meetings </a:t>
            </a:r>
          </a:p>
          <a:p>
            <a:r>
              <a:rPr lang="en-US" b="1" dirty="0" smtClean="0"/>
              <a:t>408 Meetings</a:t>
            </a:r>
          </a:p>
          <a:p>
            <a:r>
              <a:rPr lang="en-US" b="1" dirty="0" smtClean="0"/>
              <a:t>STARS – </a:t>
            </a:r>
            <a:r>
              <a:rPr lang="en-US" dirty="0" smtClean="0"/>
              <a:t>Support Team for At Risk Students</a:t>
            </a:r>
          </a:p>
          <a:p>
            <a:r>
              <a:rPr lang="en-US" b="1" dirty="0" smtClean="0"/>
              <a:t>ARS – </a:t>
            </a:r>
            <a:r>
              <a:rPr lang="en-US" dirty="0" smtClean="0"/>
              <a:t>At Risk Student Meetings with Administration and Support Staff</a:t>
            </a:r>
          </a:p>
          <a:p>
            <a:r>
              <a:rPr lang="en-US" b="1" dirty="0" smtClean="0"/>
              <a:t>Support Staff Meetings </a:t>
            </a:r>
          </a:p>
          <a:p>
            <a:r>
              <a:rPr lang="en-US" b="1" dirty="0" smtClean="0"/>
              <a:t>Team Meetings</a:t>
            </a:r>
          </a:p>
          <a:p>
            <a:r>
              <a:rPr lang="en-US" b="1" dirty="0" smtClean="0"/>
              <a:t>Parent/Team Meetings</a:t>
            </a:r>
          </a:p>
          <a:p>
            <a:r>
              <a:rPr lang="en-US" b="1" dirty="0" smtClean="0"/>
              <a:t>Articulation/Transition Meetings</a:t>
            </a:r>
          </a:p>
          <a:p>
            <a:r>
              <a:rPr lang="en-US" b="1" dirty="0" smtClean="0"/>
              <a:t>Guidance Department Meetings</a:t>
            </a:r>
          </a:p>
          <a:p>
            <a:r>
              <a:rPr lang="en-US" b="1" dirty="0" smtClean="0"/>
              <a:t>District-Wide Guidance Department Meetings</a:t>
            </a:r>
          </a:p>
        </p:txBody>
      </p:sp>
      <p:pic>
        <p:nvPicPr>
          <p:cNvPr id="1026" name="Picture 2" descr="C:\Documents and Settings\csoupios\Local Settings\Temporary Internet Files\Content.IE5\IF1TFJEZ\MC900237619[1].wmf"/>
          <p:cNvPicPr>
            <a:picLocks noChangeAspect="1" noChangeArrowheads="1"/>
          </p:cNvPicPr>
          <p:nvPr/>
        </p:nvPicPr>
        <p:blipFill>
          <a:blip r:embed="rId2" cstate="print"/>
          <a:srcRect/>
          <a:stretch>
            <a:fillRect/>
          </a:stretch>
        </p:blipFill>
        <p:spPr bwMode="auto">
          <a:xfrm>
            <a:off x="7162800" y="3810000"/>
            <a:ext cx="1452563" cy="2420937"/>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4045</TotalTime>
  <Words>1107</Words>
  <Application>Microsoft Office PowerPoint</Application>
  <PresentationFormat>On-screen Show (4:3)</PresentationFormat>
  <Paragraphs>184</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Californian FB</vt:lpstr>
      <vt:lpstr>Franklin Gothic Book</vt:lpstr>
      <vt:lpstr>Perpetua</vt:lpstr>
      <vt:lpstr>Wingdings 2</vt:lpstr>
      <vt:lpstr>Equity</vt:lpstr>
      <vt:lpstr>H. B. Mattlin Middle School </vt:lpstr>
      <vt:lpstr>PowerPoint Presentation</vt:lpstr>
      <vt:lpstr>Mission Statement</vt:lpstr>
      <vt:lpstr>School-wide Initiatives</vt:lpstr>
      <vt:lpstr>Resources </vt:lpstr>
      <vt:lpstr>Individual Counseling</vt:lpstr>
      <vt:lpstr>Group Counseling</vt:lpstr>
      <vt:lpstr>Social &amp; Emotional Learning (SEL)/Classroom Lessons</vt:lpstr>
      <vt:lpstr>Articulation and Advocacy</vt:lpstr>
      <vt:lpstr>Parent/Orientation Programs</vt:lpstr>
      <vt:lpstr>Scheduling </vt:lpstr>
      <vt:lpstr>Community Outreach</vt:lpstr>
      <vt:lpstr>Program Assessment</vt:lpstr>
      <vt:lpstr>Guidance Program Assessment Form</vt:lpstr>
      <vt:lpstr> Timeline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Mattlin Middle School </dc:title>
  <dc:creator>csoupios</dc:creator>
  <cp:lastModifiedBy>Laurie Lynn</cp:lastModifiedBy>
  <cp:revision>351</cp:revision>
  <cp:lastPrinted>2015-03-16T15:26:29Z</cp:lastPrinted>
  <dcterms:created xsi:type="dcterms:W3CDTF">2011-09-26T17:21:28Z</dcterms:created>
  <dcterms:modified xsi:type="dcterms:W3CDTF">2015-03-16T15:26:36Z</dcterms:modified>
</cp:coreProperties>
</file>